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0" r:id="rId4"/>
    <p:sldMasterId id="2147483882" r:id="rId5"/>
  </p:sldMasterIdLst>
  <p:notesMasterIdLst>
    <p:notesMasterId r:id="rId40"/>
  </p:notesMasterIdLst>
  <p:handoutMasterIdLst>
    <p:handoutMasterId r:id="rId41"/>
  </p:handoutMasterIdLst>
  <p:sldIdLst>
    <p:sldId id="1296" r:id="rId6"/>
    <p:sldId id="1288" r:id="rId7"/>
    <p:sldId id="1289" r:id="rId8"/>
    <p:sldId id="1293" r:id="rId9"/>
    <p:sldId id="1294" r:id="rId10"/>
    <p:sldId id="1292" r:id="rId11"/>
    <p:sldId id="1291" r:id="rId12"/>
    <p:sldId id="1290" r:id="rId13"/>
    <p:sldId id="1295" r:id="rId14"/>
    <p:sldId id="1297" r:id="rId15"/>
    <p:sldId id="1283" r:id="rId16"/>
    <p:sldId id="1241" r:id="rId17"/>
    <p:sldId id="1269" r:id="rId18"/>
    <p:sldId id="1270" r:id="rId19"/>
    <p:sldId id="1298" r:id="rId20"/>
    <p:sldId id="1271" r:id="rId21"/>
    <p:sldId id="1266" r:id="rId22"/>
    <p:sldId id="1243" r:id="rId23"/>
    <p:sldId id="1272" r:id="rId24"/>
    <p:sldId id="1244" r:id="rId25"/>
    <p:sldId id="1249" r:id="rId26"/>
    <p:sldId id="1250" r:id="rId27"/>
    <p:sldId id="1252" r:id="rId28"/>
    <p:sldId id="1273" r:id="rId29"/>
    <p:sldId id="1274" r:id="rId30"/>
    <p:sldId id="1276" r:id="rId31"/>
    <p:sldId id="1278" r:id="rId32"/>
    <p:sldId id="1279" r:id="rId33"/>
    <p:sldId id="1280" r:id="rId34"/>
    <p:sldId id="1281" r:id="rId35"/>
    <p:sldId id="1282" r:id="rId36"/>
    <p:sldId id="1285" r:id="rId37"/>
    <p:sldId id="1286" r:id="rId38"/>
    <p:sldId id="1287" r:id="rId39"/>
  </p:sldIdLst>
  <p:sldSz cx="9144000" cy="5143500" type="screen16x9"/>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 sectie" id="{26667997-5AE8-4597-BCCD-9B4139618596}">
          <p14:sldIdLst>
            <p14:sldId id="1296"/>
            <p14:sldId id="1288"/>
            <p14:sldId id="1289"/>
            <p14:sldId id="1293"/>
            <p14:sldId id="1294"/>
            <p14:sldId id="1292"/>
            <p14:sldId id="1291"/>
            <p14:sldId id="1290"/>
            <p14:sldId id="1295"/>
            <p14:sldId id="1297"/>
            <p14:sldId id="1283"/>
            <p14:sldId id="1241"/>
            <p14:sldId id="1269"/>
            <p14:sldId id="1270"/>
            <p14:sldId id="1298"/>
            <p14:sldId id="1271"/>
            <p14:sldId id="1266"/>
            <p14:sldId id="1243"/>
            <p14:sldId id="1272"/>
            <p14:sldId id="1244"/>
            <p14:sldId id="1249"/>
            <p14:sldId id="1250"/>
            <p14:sldId id="1252"/>
            <p14:sldId id="1273"/>
            <p14:sldId id="1274"/>
            <p14:sldId id="1276"/>
            <p14:sldId id="1278"/>
            <p14:sldId id="1279"/>
            <p14:sldId id="1280"/>
            <p14:sldId id="1281"/>
            <p14:sldId id="1282"/>
            <p14:sldId id="1285"/>
            <p14:sldId id="1286"/>
            <p14:sldId id="1287"/>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CDA589-6691-C13D-D02F-09448C3E3036}" name="Alexandre Piret" initials="AP" userId="S::alexandre.piret@remon.be::9ae7e4d0-abb9-415f-9113-8232d74ee05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ristophe Remon" initials="CR" lastIdx="1" clrIdx="0">
    <p:extLst>
      <p:ext uri="{19B8F6BF-5375-455C-9EA6-DF929625EA0E}">
        <p15:presenceInfo xmlns:p15="http://schemas.microsoft.com/office/powerpoint/2012/main" userId="S::christophe.remon@remon.be::eb0a396f-b27c-4744-8165-057dc2f739a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467D"/>
    <a:srgbClr val="424456"/>
    <a:srgbClr val="97B9BC"/>
    <a:srgbClr val="36676C"/>
    <a:srgbClr val="BFD9DC"/>
    <a:srgbClr val="438086"/>
    <a:srgbClr val="ABC8CA"/>
    <a:srgbClr val="B8D3D6"/>
    <a:srgbClr val="74A1A5"/>
    <a:srgbClr val="86AD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319F81-0255-420E-8E95-7F4C5BD0A81F}" v="21" dt="2024-07-31T10:28:20.868"/>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78431" autoAdjust="0"/>
  </p:normalViewPr>
  <p:slideViewPr>
    <p:cSldViewPr snapToGrid="0" snapToObjects="1">
      <p:cViewPr varScale="1">
        <p:scale>
          <a:sx n="81" d="100"/>
          <a:sy n="81" d="100"/>
        </p:scale>
        <p:origin x="1694" y="58"/>
      </p:cViewPr>
      <p:guideLst>
        <p:guide orient="horz" pos="1620"/>
        <p:guide pos="2880"/>
      </p:guideLst>
    </p:cSldViewPr>
  </p:slideViewPr>
  <p:notesTextViewPr>
    <p:cViewPr>
      <p:scale>
        <a:sx n="400" d="100"/>
        <a:sy n="400" d="100"/>
      </p:scale>
      <p:origin x="0" y="0"/>
    </p:cViewPr>
  </p:notesTextViewPr>
  <p:sorterViewPr>
    <p:cViewPr>
      <p:scale>
        <a:sx n="100" d="100"/>
        <a:sy n="100" d="100"/>
      </p:scale>
      <p:origin x="0" y="0"/>
    </p:cViewPr>
  </p:sorterViewPr>
  <p:notesViewPr>
    <p:cSldViewPr snapToGrid="0" snapToObjects="1">
      <p:cViewPr varScale="1">
        <p:scale>
          <a:sx n="82" d="100"/>
          <a:sy n="82" d="100"/>
        </p:scale>
        <p:origin x="4272" y="8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commentAuthors" Target="commentAuthors.xml"/><Relationship Id="rId47" Type="http://schemas.microsoft.com/office/2016/11/relationships/changesInfo" Target="changesInfos/changesInfo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tiha Berrazi" userId="e679f075-9d28-4dd7-a41a-17007b7e5563" providerId="ADAL" clId="{9AEC0C84-62C2-4D4B-B8EC-5E7A61300DE3}"/>
    <pc:docChg chg="undo custSel modSld">
      <pc:chgData name="Fatiha Berrazi" userId="e679f075-9d28-4dd7-a41a-17007b7e5563" providerId="ADAL" clId="{9AEC0C84-62C2-4D4B-B8EC-5E7A61300DE3}" dt="2024-07-08T10:55:17.702" v="23" actId="22"/>
      <pc:docMkLst>
        <pc:docMk/>
      </pc:docMkLst>
      <pc:sldChg chg="addSp delSp modSp mod">
        <pc:chgData name="Fatiha Berrazi" userId="e679f075-9d28-4dd7-a41a-17007b7e5563" providerId="ADAL" clId="{9AEC0C84-62C2-4D4B-B8EC-5E7A61300DE3}" dt="2024-07-08T10:46:49.291" v="14"/>
        <pc:sldMkLst>
          <pc:docMk/>
          <pc:sldMk cId="1196276027" sldId="1293"/>
        </pc:sldMkLst>
        <pc:spChg chg="mod">
          <ac:chgData name="Fatiha Berrazi" userId="e679f075-9d28-4dd7-a41a-17007b7e5563" providerId="ADAL" clId="{9AEC0C84-62C2-4D4B-B8EC-5E7A61300DE3}" dt="2024-07-08T09:40:13.017" v="7" actId="14100"/>
          <ac:spMkLst>
            <pc:docMk/>
            <pc:sldMk cId="1196276027" sldId="1293"/>
            <ac:spMk id="2" creationId="{13CA9DDE-7938-B87A-9DDB-02D5D40C63B7}"/>
          </ac:spMkLst>
        </pc:spChg>
        <pc:spChg chg="add mod">
          <ac:chgData name="Fatiha Berrazi" userId="e679f075-9d28-4dd7-a41a-17007b7e5563" providerId="ADAL" clId="{9AEC0C84-62C2-4D4B-B8EC-5E7A61300DE3}" dt="2024-07-08T10:46:49.291" v="14"/>
          <ac:spMkLst>
            <pc:docMk/>
            <pc:sldMk cId="1196276027" sldId="1293"/>
            <ac:spMk id="3" creationId="{83D59FA4-EF82-02C9-C6A1-5417F5C25164}"/>
          </ac:spMkLst>
        </pc:spChg>
        <pc:spChg chg="add del mod">
          <ac:chgData name="Fatiha Berrazi" userId="e679f075-9d28-4dd7-a41a-17007b7e5563" providerId="ADAL" clId="{9AEC0C84-62C2-4D4B-B8EC-5E7A61300DE3}" dt="2024-07-08T09:39:22.754" v="2" actId="478"/>
          <ac:spMkLst>
            <pc:docMk/>
            <pc:sldMk cId="1196276027" sldId="1293"/>
            <ac:spMk id="6" creationId="{280E3CB4-411A-53F4-8371-596E8FE62261}"/>
          </ac:spMkLst>
        </pc:spChg>
        <pc:spChg chg="del">
          <ac:chgData name="Fatiha Berrazi" userId="e679f075-9d28-4dd7-a41a-17007b7e5563" providerId="ADAL" clId="{9AEC0C84-62C2-4D4B-B8EC-5E7A61300DE3}" dt="2024-07-08T09:39:34.447" v="4" actId="478"/>
          <ac:spMkLst>
            <pc:docMk/>
            <pc:sldMk cId="1196276027" sldId="1293"/>
            <ac:spMk id="10" creationId="{AB4E1938-27AB-D012-3BFD-EFEF47D9D4A7}"/>
          </ac:spMkLst>
        </pc:spChg>
        <pc:graphicFrameChg chg="add mod">
          <ac:chgData name="Fatiha Berrazi" userId="e679f075-9d28-4dd7-a41a-17007b7e5563" providerId="ADAL" clId="{9AEC0C84-62C2-4D4B-B8EC-5E7A61300DE3}" dt="2024-07-08T10:46:47.995" v="13" actId="1076"/>
          <ac:graphicFrameMkLst>
            <pc:docMk/>
            <pc:sldMk cId="1196276027" sldId="1293"/>
            <ac:graphicFrameMk id="6" creationId="{23FA736C-364D-D5D0-2960-D94DC67A68D7}"/>
          </ac:graphicFrameMkLst>
        </pc:graphicFrameChg>
        <pc:graphicFrameChg chg="add mod">
          <ac:chgData name="Fatiha Berrazi" userId="e679f075-9d28-4dd7-a41a-17007b7e5563" providerId="ADAL" clId="{9AEC0C84-62C2-4D4B-B8EC-5E7A61300DE3}" dt="2024-07-08T10:44:44.765" v="8"/>
          <ac:graphicFrameMkLst>
            <pc:docMk/>
            <pc:sldMk cId="1196276027" sldId="1293"/>
            <ac:graphicFrameMk id="7" creationId="{08AFEFAB-5715-7BE6-55E3-A69493DFBF29}"/>
          </ac:graphicFrameMkLst>
        </pc:graphicFrameChg>
        <pc:graphicFrameChg chg="add mod">
          <ac:chgData name="Fatiha Berrazi" userId="e679f075-9d28-4dd7-a41a-17007b7e5563" providerId="ADAL" clId="{9AEC0C84-62C2-4D4B-B8EC-5E7A61300DE3}" dt="2024-07-08T10:44:44.765" v="8"/>
          <ac:graphicFrameMkLst>
            <pc:docMk/>
            <pc:sldMk cId="1196276027" sldId="1293"/>
            <ac:graphicFrameMk id="8" creationId="{C080F9C6-B530-5052-1438-60B5B0450198}"/>
          </ac:graphicFrameMkLst>
        </pc:graphicFrameChg>
        <pc:picChg chg="del">
          <ac:chgData name="Fatiha Berrazi" userId="e679f075-9d28-4dd7-a41a-17007b7e5563" providerId="ADAL" clId="{9AEC0C84-62C2-4D4B-B8EC-5E7A61300DE3}" dt="2024-07-08T09:38:34.768" v="0" actId="478"/>
          <ac:picMkLst>
            <pc:docMk/>
            <pc:sldMk cId="1196276027" sldId="1293"/>
            <ac:picMk id="7" creationId="{EAEE0BA1-7B27-9AE4-C076-23DC2662F0A1}"/>
          </ac:picMkLst>
        </pc:picChg>
        <pc:picChg chg="del">
          <ac:chgData name="Fatiha Berrazi" userId="e679f075-9d28-4dd7-a41a-17007b7e5563" providerId="ADAL" clId="{9AEC0C84-62C2-4D4B-B8EC-5E7A61300DE3}" dt="2024-07-08T09:39:26.395" v="3" actId="478"/>
          <ac:picMkLst>
            <pc:docMk/>
            <pc:sldMk cId="1196276027" sldId="1293"/>
            <ac:picMk id="9" creationId="{C3161193-DA89-ED0A-C09F-5171069CDEF5}"/>
          </ac:picMkLst>
        </pc:picChg>
      </pc:sldChg>
      <pc:sldChg chg="addSp delSp modSp mod">
        <pc:chgData name="Fatiha Berrazi" userId="e679f075-9d28-4dd7-a41a-17007b7e5563" providerId="ADAL" clId="{9AEC0C84-62C2-4D4B-B8EC-5E7A61300DE3}" dt="2024-07-08T10:55:17.702" v="23" actId="22"/>
        <pc:sldMkLst>
          <pc:docMk/>
          <pc:sldMk cId="3879164990" sldId="1294"/>
        </pc:sldMkLst>
        <pc:picChg chg="add del mod">
          <ac:chgData name="Fatiha Berrazi" userId="e679f075-9d28-4dd7-a41a-17007b7e5563" providerId="ADAL" clId="{9AEC0C84-62C2-4D4B-B8EC-5E7A61300DE3}" dt="2024-07-08T10:55:17.702" v="23" actId="22"/>
          <ac:picMkLst>
            <pc:docMk/>
            <pc:sldMk cId="3879164990" sldId="1294"/>
            <ac:picMk id="5" creationId="{2DB5241C-670F-F833-5420-1A0F8A5D1BFD}"/>
          </ac:picMkLst>
        </pc:picChg>
        <pc:picChg chg="del">
          <ac:chgData name="Fatiha Berrazi" userId="e679f075-9d28-4dd7-a41a-17007b7e5563" providerId="ADAL" clId="{9AEC0C84-62C2-4D4B-B8EC-5E7A61300DE3}" dt="2024-07-08T10:50:34.659" v="15" actId="478"/>
          <ac:picMkLst>
            <pc:docMk/>
            <pc:sldMk cId="3879164990" sldId="1294"/>
            <ac:picMk id="6" creationId="{4E86AF95-186F-710C-7BA4-56BA55688B14}"/>
          </ac:picMkLst>
        </pc:picChg>
        <pc:picChg chg="add del mod">
          <ac:chgData name="Fatiha Berrazi" userId="e679f075-9d28-4dd7-a41a-17007b7e5563" providerId="ADAL" clId="{9AEC0C84-62C2-4D4B-B8EC-5E7A61300DE3}" dt="2024-07-08T10:55:16.306" v="21" actId="22"/>
          <ac:picMkLst>
            <pc:docMk/>
            <pc:sldMk cId="3879164990" sldId="1294"/>
            <ac:picMk id="8" creationId="{E3726386-F81F-C16F-0FBF-063AAE1DAE06}"/>
          </ac:picMkLst>
        </pc:picChg>
      </pc:sldChg>
    </pc:docChg>
  </pc:docChgLst>
  <pc:docChgLst>
    <pc:chgData name="Stéphanie Quintart" userId="e220c5aa-e28c-44e9-a6ff-a6a35c0c54ed" providerId="ADAL" clId="{E0319F81-0255-420E-8E95-7F4C5BD0A81F}"/>
    <pc:docChg chg="undo redo custSel modSld">
      <pc:chgData name="Stéphanie Quintart" userId="e220c5aa-e28c-44e9-a6ff-a6a35c0c54ed" providerId="ADAL" clId="{E0319F81-0255-420E-8E95-7F4C5BD0A81F}" dt="2024-07-31T10:28:22.113" v="11" actId="478"/>
      <pc:docMkLst>
        <pc:docMk/>
      </pc:docMkLst>
      <pc:sldChg chg="addSp delSp modSp mod">
        <pc:chgData name="Stéphanie Quintart" userId="e220c5aa-e28c-44e9-a6ff-a6a35c0c54ed" providerId="ADAL" clId="{E0319F81-0255-420E-8E95-7F4C5BD0A81F}" dt="2024-07-31T10:28:22.113" v="11" actId="478"/>
        <pc:sldMkLst>
          <pc:docMk/>
          <pc:sldMk cId="1196276027" sldId="1293"/>
        </pc:sldMkLst>
        <pc:graphicFrameChg chg="add del mod">
          <ac:chgData name="Stéphanie Quintart" userId="e220c5aa-e28c-44e9-a6ff-a6a35c0c54ed" providerId="ADAL" clId="{E0319F81-0255-420E-8E95-7F4C5BD0A81F}" dt="2024-07-31T10:28:22.113" v="11" actId="478"/>
          <ac:graphicFrameMkLst>
            <pc:docMk/>
            <pc:sldMk cId="1196276027" sldId="1293"/>
            <ac:graphicFrameMk id="5" creationId="{B3CDE602-5486-EB60-6AE9-7158B5EAFAAA}"/>
          </ac:graphicFrameMkLst>
        </pc:graphicFrameChg>
      </pc:sldChg>
    </pc:docChg>
  </pc:docChgLst>
  <pc:docChgLst>
    <pc:chgData name="Stéphanie Quintart" userId="e220c5aa-e28c-44e9-a6ff-a6a35c0c54ed" providerId="ADAL" clId="{EF8B4685-E90A-44DA-BCDB-93BFE821E0A0}"/>
    <pc:docChg chg="custSel modSld">
      <pc:chgData name="Stéphanie Quintart" userId="e220c5aa-e28c-44e9-a6ff-a6a35c0c54ed" providerId="ADAL" clId="{EF8B4685-E90A-44DA-BCDB-93BFE821E0A0}" dt="2024-07-09T12:44:21.829" v="72" actId="20577"/>
      <pc:docMkLst>
        <pc:docMk/>
      </pc:docMkLst>
      <pc:sldChg chg="modSp mod">
        <pc:chgData name="Stéphanie Quintart" userId="e220c5aa-e28c-44e9-a6ff-a6a35c0c54ed" providerId="ADAL" clId="{EF8B4685-E90A-44DA-BCDB-93BFE821E0A0}" dt="2024-07-09T12:42:06.905" v="43" actId="20577"/>
        <pc:sldMkLst>
          <pc:docMk/>
          <pc:sldMk cId="1772106850" sldId="1269"/>
        </pc:sldMkLst>
        <pc:spChg chg="mod">
          <ac:chgData name="Stéphanie Quintart" userId="e220c5aa-e28c-44e9-a6ff-a6a35c0c54ed" providerId="ADAL" clId="{EF8B4685-E90A-44DA-BCDB-93BFE821E0A0}" dt="2024-07-09T12:42:06.905" v="43" actId="20577"/>
          <ac:spMkLst>
            <pc:docMk/>
            <pc:sldMk cId="1772106850" sldId="1269"/>
            <ac:spMk id="6" creationId="{D0D99819-905F-C50F-FAC4-B2AF05709F93}"/>
          </ac:spMkLst>
        </pc:spChg>
      </pc:sldChg>
      <pc:sldChg chg="modSp mod">
        <pc:chgData name="Stéphanie Quintart" userId="e220c5aa-e28c-44e9-a6ff-a6a35c0c54ed" providerId="ADAL" clId="{EF8B4685-E90A-44DA-BCDB-93BFE821E0A0}" dt="2024-07-09T12:42:33.448" v="44"/>
        <pc:sldMkLst>
          <pc:docMk/>
          <pc:sldMk cId="3574231210" sldId="1276"/>
        </pc:sldMkLst>
        <pc:spChg chg="mod">
          <ac:chgData name="Stéphanie Quintart" userId="e220c5aa-e28c-44e9-a6ff-a6a35c0c54ed" providerId="ADAL" clId="{EF8B4685-E90A-44DA-BCDB-93BFE821E0A0}" dt="2024-07-09T12:42:33.448" v="44"/>
          <ac:spMkLst>
            <pc:docMk/>
            <pc:sldMk cId="3574231210" sldId="1276"/>
            <ac:spMk id="6" creationId="{0745A0ED-AC9F-EFA1-94CE-F42803D27130}"/>
          </ac:spMkLst>
        </pc:spChg>
      </pc:sldChg>
      <pc:sldChg chg="modSp mod">
        <pc:chgData name="Stéphanie Quintart" userId="e220c5aa-e28c-44e9-a6ff-a6a35c0c54ed" providerId="ADAL" clId="{EF8B4685-E90A-44DA-BCDB-93BFE821E0A0}" dt="2024-07-09T12:42:40.010" v="45"/>
        <pc:sldMkLst>
          <pc:docMk/>
          <pc:sldMk cId="113020271" sldId="1278"/>
        </pc:sldMkLst>
        <pc:spChg chg="mod">
          <ac:chgData name="Stéphanie Quintart" userId="e220c5aa-e28c-44e9-a6ff-a6a35c0c54ed" providerId="ADAL" clId="{EF8B4685-E90A-44DA-BCDB-93BFE821E0A0}" dt="2024-07-09T12:42:40.010" v="45"/>
          <ac:spMkLst>
            <pc:docMk/>
            <pc:sldMk cId="113020271" sldId="1278"/>
            <ac:spMk id="6" creationId="{EEF23C26-26AA-CCB4-6A13-F1113E7F6721}"/>
          </ac:spMkLst>
        </pc:spChg>
      </pc:sldChg>
      <pc:sldChg chg="addSp delSp modSp mod">
        <pc:chgData name="Stéphanie Quintart" userId="e220c5aa-e28c-44e9-a6ff-a6a35c0c54ed" providerId="ADAL" clId="{EF8B4685-E90A-44DA-BCDB-93BFE821E0A0}" dt="2024-07-09T12:43:50.599" v="56"/>
        <pc:sldMkLst>
          <pc:docMk/>
          <pc:sldMk cId="47527778" sldId="1279"/>
        </pc:sldMkLst>
        <pc:spChg chg="add mod">
          <ac:chgData name="Stéphanie Quintart" userId="e220c5aa-e28c-44e9-a6ff-a6a35c0c54ed" providerId="ADAL" clId="{EF8B4685-E90A-44DA-BCDB-93BFE821E0A0}" dt="2024-07-09T12:42:50.300" v="48"/>
          <ac:spMkLst>
            <pc:docMk/>
            <pc:sldMk cId="47527778" sldId="1279"/>
            <ac:spMk id="3" creationId="{5372467D-0308-3DDB-D68E-9171FDCA8CF4}"/>
          </ac:spMkLst>
        </pc:spChg>
        <pc:spChg chg="del mod">
          <ac:chgData name="Stéphanie Quintart" userId="e220c5aa-e28c-44e9-a6ff-a6a35c0c54ed" providerId="ADAL" clId="{EF8B4685-E90A-44DA-BCDB-93BFE821E0A0}" dt="2024-07-09T12:43:48.580" v="54" actId="478"/>
          <ac:spMkLst>
            <pc:docMk/>
            <pc:sldMk cId="47527778" sldId="1279"/>
            <ac:spMk id="6" creationId="{175A89B4-2B39-BC5C-AFD8-7808A966E8BD}"/>
          </ac:spMkLst>
        </pc:spChg>
        <pc:spChg chg="add del mod">
          <ac:chgData name="Stéphanie Quintart" userId="e220c5aa-e28c-44e9-a6ff-a6a35c0c54ed" providerId="ADAL" clId="{EF8B4685-E90A-44DA-BCDB-93BFE821E0A0}" dt="2024-07-09T12:43:49.662" v="55" actId="478"/>
          <ac:spMkLst>
            <pc:docMk/>
            <pc:sldMk cId="47527778" sldId="1279"/>
            <ac:spMk id="7" creationId="{F5D68B76-4FF9-8390-13A4-E35D7B2395E2}"/>
          </ac:spMkLst>
        </pc:spChg>
        <pc:spChg chg="add mod">
          <ac:chgData name="Stéphanie Quintart" userId="e220c5aa-e28c-44e9-a6ff-a6a35c0c54ed" providerId="ADAL" clId="{EF8B4685-E90A-44DA-BCDB-93BFE821E0A0}" dt="2024-07-09T12:43:50.599" v="56"/>
          <ac:spMkLst>
            <pc:docMk/>
            <pc:sldMk cId="47527778" sldId="1279"/>
            <ac:spMk id="8" creationId="{B4A17418-4D43-AB14-FBC6-4664362ED40A}"/>
          </ac:spMkLst>
        </pc:spChg>
      </pc:sldChg>
      <pc:sldChg chg="addSp delSp modSp mod">
        <pc:chgData name="Stéphanie Quintart" userId="e220c5aa-e28c-44e9-a6ff-a6a35c0c54ed" providerId="ADAL" clId="{EF8B4685-E90A-44DA-BCDB-93BFE821E0A0}" dt="2024-07-09T12:43:56.663" v="59"/>
        <pc:sldMkLst>
          <pc:docMk/>
          <pc:sldMk cId="3186978943" sldId="1280"/>
        </pc:sldMkLst>
        <pc:spChg chg="add del mod">
          <ac:chgData name="Stéphanie Quintart" userId="e220c5aa-e28c-44e9-a6ff-a6a35c0c54ed" providerId="ADAL" clId="{EF8B4685-E90A-44DA-BCDB-93BFE821E0A0}" dt="2024-07-09T12:43:55.735" v="58" actId="478"/>
          <ac:spMkLst>
            <pc:docMk/>
            <pc:sldMk cId="3186978943" sldId="1280"/>
            <ac:spMk id="5" creationId="{DD2F0A78-C41C-AF02-E7E9-F351B35F8C12}"/>
          </ac:spMkLst>
        </pc:spChg>
        <pc:spChg chg="del mod">
          <ac:chgData name="Stéphanie Quintart" userId="e220c5aa-e28c-44e9-a6ff-a6a35c0c54ed" providerId="ADAL" clId="{EF8B4685-E90A-44DA-BCDB-93BFE821E0A0}" dt="2024-07-09T12:43:54.248" v="57" actId="478"/>
          <ac:spMkLst>
            <pc:docMk/>
            <pc:sldMk cId="3186978943" sldId="1280"/>
            <ac:spMk id="6" creationId="{8C80DAB1-45A9-89C5-991A-F9C748E5A371}"/>
          </ac:spMkLst>
        </pc:spChg>
        <pc:spChg chg="add mod">
          <ac:chgData name="Stéphanie Quintart" userId="e220c5aa-e28c-44e9-a6ff-a6a35c0c54ed" providerId="ADAL" clId="{EF8B4685-E90A-44DA-BCDB-93BFE821E0A0}" dt="2024-07-09T12:43:56.663" v="59"/>
          <ac:spMkLst>
            <pc:docMk/>
            <pc:sldMk cId="3186978943" sldId="1280"/>
            <ac:spMk id="7" creationId="{C1B79A89-553D-EADF-9B61-5F69CD27403F}"/>
          </ac:spMkLst>
        </pc:spChg>
      </pc:sldChg>
      <pc:sldChg chg="addSp delSp modSp mod">
        <pc:chgData name="Stéphanie Quintart" userId="e220c5aa-e28c-44e9-a6ff-a6a35c0c54ed" providerId="ADAL" clId="{EF8B4685-E90A-44DA-BCDB-93BFE821E0A0}" dt="2024-07-09T12:44:03.121" v="62"/>
        <pc:sldMkLst>
          <pc:docMk/>
          <pc:sldMk cId="3108779796" sldId="1281"/>
        </pc:sldMkLst>
        <pc:spChg chg="add del mod">
          <ac:chgData name="Stéphanie Quintart" userId="e220c5aa-e28c-44e9-a6ff-a6a35c0c54ed" providerId="ADAL" clId="{EF8B4685-E90A-44DA-BCDB-93BFE821E0A0}" dt="2024-07-09T12:44:02.067" v="61" actId="478"/>
          <ac:spMkLst>
            <pc:docMk/>
            <pc:sldMk cId="3108779796" sldId="1281"/>
            <ac:spMk id="5" creationId="{C4CB7D8F-4D98-6CC6-F62E-CC552DB01234}"/>
          </ac:spMkLst>
        </pc:spChg>
        <pc:spChg chg="del mod">
          <ac:chgData name="Stéphanie Quintart" userId="e220c5aa-e28c-44e9-a6ff-a6a35c0c54ed" providerId="ADAL" clId="{EF8B4685-E90A-44DA-BCDB-93BFE821E0A0}" dt="2024-07-09T12:44:00.904" v="60" actId="478"/>
          <ac:spMkLst>
            <pc:docMk/>
            <pc:sldMk cId="3108779796" sldId="1281"/>
            <ac:spMk id="6" creationId="{B079EA87-C4D9-122D-04D5-A21F41665F7A}"/>
          </ac:spMkLst>
        </pc:spChg>
        <pc:spChg chg="add mod">
          <ac:chgData name="Stéphanie Quintart" userId="e220c5aa-e28c-44e9-a6ff-a6a35c0c54ed" providerId="ADAL" clId="{EF8B4685-E90A-44DA-BCDB-93BFE821E0A0}" dt="2024-07-09T12:44:03.121" v="62"/>
          <ac:spMkLst>
            <pc:docMk/>
            <pc:sldMk cId="3108779796" sldId="1281"/>
            <ac:spMk id="7" creationId="{325C7234-A34B-BD20-614D-1DD106812A0E}"/>
          </ac:spMkLst>
        </pc:spChg>
      </pc:sldChg>
      <pc:sldChg chg="modSp mod">
        <pc:chgData name="Stéphanie Quintart" userId="e220c5aa-e28c-44e9-a6ff-a6a35c0c54ed" providerId="ADAL" clId="{EF8B4685-E90A-44DA-BCDB-93BFE821E0A0}" dt="2024-07-09T12:44:21.829" v="72" actId="20577"/>
        <pc:sldMkLst>
          <pc:docMk/>
          <pc:sldMk cId="272742427" sldId="1286"/>
        </pc:sldMkLst>
        <pc:spChg chg="mod">
          <ac:chgData name="Stéphanie Quintart" userId="e220c5aa-e28c-44e9-a6ff-a6a35c0c54ed" providerId="ADAL" clId="{EF8B4685-E90A-44DA-BCDB-93BFE821E0A0}" dt="2024-07-09T12:44:21.829" v="72" actId="20577"/>
          <ac:spMkLst>
            <pc:docMk/>
            <pc:sldMk cId="272742427" sldId="1286"/>
            <ac:spMk id="5" creationId="{7E00C41F-33C4-4B33-42CC-15DB8A8DFD98}"/>
          </ac:spMkLst>
        </pc:spChg>
      </pc:sldChg>
      <pc:sldChg chg="addSp delSp modSp mod">
        <pc:chgData name="Stéphanie Quintart" userId="e220c5aa-e28c-44e9-a6ff-a6a35c0c54ed" providerId="ADAL" clId="{EF8B4685-E90A-44DA-BCDB-93BFE821E0A0}" dt="2024-07-09T10:58:17.381" v="28" actId="1076"/>
        <pc:sldMkLst>
          <pc:docMk/>
          <pc:sldMk cId="1196276027" sldId="1293"/>
        </pc:sldMkLst>
        <pc:spChg chg="add mod">
          <ac:chgData name="Stéphanie Quintart" userId="e220c5aa-e28c-44e9-a6ff-a6a35c0c54ed" providerId="ADAL" clId="{EF8B4685-E90A-44DA-BCDB-93BFE821E0A0}" dt="2024-07-09T10:39:18.221" v="12" actId="1076"/>
          <ac:spMkLst>
            <pc:docMk/>
            <pc:sldMk cId="1196276027" sldId="1293"/>
            <ac:spMk id="9" creationId="{848739E9-6655-9D56-1136-12E62F82A907}"/>
          </ac:spMkLst>
        </pc:spChg>
        <pc:picChg chg="add del mod">
          <ac:chgData name="Stéphanie Quintart" userId="e220c5aa-e28c-44e9-a6ff-a6a35c0c54ed" providerId="ADAL" clId="{EF8B4685-E90A-44DA-BCDB-93BFE821E0A0}" dt="2024-07-09T10:58:02.769" v="24" actId="478"/>
          <ac:picMkLst>
            <pc:docMk/>
            <pc:sldMk cId="1196276027" sldId="1293"/>
            <ac:picMk id="6" creationId="{3F886B73-75B0-B899-3A08-EA46254CF8F8}"/>
          </ac:picMkLst>
        </pc:picChg>
        <pc:picChg chg="add del mod">
          <ac:chgData name="Stéphanie Quintart" userId="e220c5aa-e28c-44e9-a6ff-a6a35c0c54ed" providerId="ADAL" clId="{EF8B4685-E90A-44DA-BCDB-93BFE821E0A0}" dt="2024-07-09T10:57:28.080" v="18" actId="478"/>
          <ac:picMkLst>
            <pc:docMk/>
            <pc:sldMk cId="1196276027" sldId="1293"/>
            <ac:picMk id="8" creationId="{98C77CA9-1EE1-3822-CF5B-A2F7C0116C67}"/>
          </ac:picMkLst>
        </pc:picChg>
        <pc:picChg chg="add mod">
          <ac:chgData name="Stéphanie Quintart" userId="e220c5aa-e28c-44e9-a6ff-a6a35c0c54ed" providerId="ADAL" clId="{EF8B4685-E90A-44DA-BCDB-93BFE821E0A0}" dt="2024-07-09T10:57:42.271" v="23" actId="1076"/>
          <ac:picMkLst>
            <pc:docMk/>
            <pc:sldMk cId="1196276027" sldId="1293"/>
            <ac:picMk id="11" creationId="{989ACA05-1EDB-7946-C524-7D0AF1EDABE2}"/>
          </ac:picMkLst>
        </pc:picChg>
        <pc:picChg chg="add mod">
          <ac:chgData name="Stéphanie Quintart" userId="e220c5aa-e28c-44e9-a6ff-a6a35c0c54ed" providerId="ADAL" clId="{EF8B4685-E90A-44DA-BCDB-93BFE821E0A0}" dt="2024-07-09T10:58:17.381" v="28" actId="1076"/>
          <ac:picMkLst>
            <pc:docMk/>
            <pc:sldMk cId="1196276027" sldId="1293"/>
            <ac:picMk id="13" creationId="{2BD4D417-00BA-DBD7-214A-DD97B79325B1}"/>
          </ac:picMkLst>
        </pc:picChg>
      </pc:sldChg>
      <pc:sldChg chg="addSp delSp modSp mod">
        <pc:chgData name="Stéphanie Quintart" userId="e220c5aa-e28c-44e9-a6ff-a6a35c0c54ed" providerId="ADAL" clId="{EF8B4685-E90A-44DA-BCDB-93BFE821E0A0}" dt="2024-07-09T11:07:35.241" v="33" actId="14100"/>
        <pc:sldMkLst>
          <pc:docMk/>
          <pc:sldMk cId="3879164990" sldId="1294"/>
        </pc:sldMkLst>
        <pc:picChg chg="add del mod">
          <ac:chgData name="Stéphanie Quintart" userId="e220c5aa-e28c-44e9-a6ff-a6a35c0c54ed" providerId="ADAL" clId="{EF8B4685-E90A-44DA-BCDB-93BFE821E0A0}" dt="2024-07-09T11:07:24.337" v="29" actId="478"/>
          <ac:picMkLst>
            <pc:docMk/>
            <pc:sldMk cId="3879164990" sldId="1294"/>
            <ac:picMk id="5" creationId="{7B35EBA9-0998-805A-444A-BB661F4381AF}"/>
          </ac:picMkLst>
        </pc:picChg>
        <pc:picChg chg="add mod">
          <ac:chgData name="Stéphanie Quintart" userId="e220c5aa-e28c-44e9-a6ff-a6a35c0c54ed" providerId="ADAL" clId="{EF8B4685-E90A-44DA-BCDB-93BFE821E0A0}" dt="2024-07-09T11:07:35.241" v="33" actId="14100"/>
          <ac:picMkLst>
            <pc:docMk/>
            <pc:sldMk cId="3879164990" sldId="1294"/>
            <ac:picMk id="7" creationId="{F429BF48-77CC-0580-C0C8-6F6F22E150E4}"/>
          </ac:picMkLst>
        </pc:picChg>
      </pc:sldChg>
    </pc:docChg>
  </pc:docChgLst>
  <pc:docChgLst>
    <pc:chgData name="Fatiha Berrazi" userId="e679f075-9d28-4dd7-a41a-17007b7e5563" providerId="ADAL" clId="{D2E7966C-5772-4128-A039-9F38898ADCDB}"/>
    <pc:docChg chg="modSld">
      <pc:chgData name="Fatiha Berrazi" userId="e679f075-9d28-4dd7-a41a-17007b7e5563" providerId="ADAL" clId="{D2E7966C-5772-4128-A039-9F38898ADCDB}" dt="2024-07-02T07:53:39.934" v="26" actId="6549"/>
      <pc:docMkLst>
        <pc:docMk/>
      </pc:docMkLst>
      <pc:sldChg chg="modSp mod">
        <pc:chgData name="Fatiha Berrazi" userId="e679f075-9d28-4dd7-a41a-17007b7e5563" providerId="ADAL" clId="{D2E7966C-5772-4128-A039-9F38898ADCDB}" dt="2024-07-02T07:53:39.934" v="26" actId="6549"/>
        <pc:sldMkLst>
          <pc:docMk/>
          <pc:sldMk cId="2996953806" sldId="1290"/>
        </pc:sldMkLst>
        <pc:spChg chg="mod">
          <ac:chgData name="Fatiha Berrazi" userId="e679f075-9d28-4dd7-a41a-17007b7e5563" providerId="ADAL" clId="{D2E7966C-5772-4128-A039-9F38898ADCDB}" dt="2024-07-02T07:53:39.934" v="26" actId="6549"/>
          <ac:spMkLst>
            <pc:docMk/>
            <pc:sldMk cId="2996953806" sldId="1290"/>
            <ac:spMk id="2" creationId="{13CA9DDE-7938-B87A-9DDB-02D5D40C63B7}"/>
          </ac:spMkLst>
        </pc:spChg>
      </pc:sldChg>
    </pc:docChg>
  </pc:docChgLst>
  <pc:docChgLst>
    <pc:chgData name="Fatiha Berrazi" userId="e679f075-9d28-4dd7-a41a-17007b7e5563" providerId="ADAL" clId="{631B7033-3C8E-40FE-9814-DDB152EB52B6}"/>
    <pc:docChg chg="undo custSel modSld">
      <pc:chgData name="Fatiha Berrazi" userId="e679f075-9d28-4dd7-a41a-17007b7e5563" providerId="ADAL" clId="{631B7033-3C8E-40FE-9814-DDB152EB52B6}" dt="2024-07-08T09:34:22.857" v="559" actId="21"/>
      <pc:docMkLst>
        <pc:docMk/>
      </pc:docMkLst>
      <pc:sldChg chg="modSp mod">
        <pc:chgData name="Fatiha Berrazi" userId="e679f075-9d28-4dd7-a41a-17007b7e5563" providerId="ADAL" clId="{631B7033-3C8E-40FE-9814-DDB152EB52B6}" dt="2024-07-05T10:27:18.570" v="450" actId="123"/>
        <pc:sldMkLst>
          <pc:docMk/>
          <pc:sldMk cId="2848601990" sldId="1241"/>
        </pc:sldMkLst>
        <pc:graphicFrameChg chg="modGraphic">
          <ac:chgData name="Fatiha Berrazi" userId="e679f075-9d28-4dd7-a41a-17007b7e5563" providerId="ADAL" clId="{631B7033-3C8E-40FE-9814-DDB152EB52B6}" dt="2024-07-05T10:27:18.570" v="450" actId="123"/>
          <ac:graphicFrameMkLst>
            <pc:docMk/>
            <pc:sldMk cId="2848601990" sldId="1241"/>
            <ac:graphicFrameMk id="2" creationId="{97C10196-7A08-1AA3-B778-D57E0AD067C4}"/>
          </ac:graphicFrameMkLst>
        </pc:graphicFrameChg>
      </pc:sldChg>
      <pc:sldChg chg="modSp mod">
        <pc:chgData name="Fatiha Berrazi" userId="e679f075-9d28-4dd7-a41a-17007b7e5563" providerId="ADAL" clId="{631B7033-3C8E-40FE-9814-DDB152EB52B6}" dt="2024-07-05T10:23:27.516" v="443" actId="123"/>
        <pc:sldMkLst>
          <pc:docMk/>
          <pc:sldMk cId="2799979784" sldId="1243"/>
        </pc:sldMkLst>
        <pc:spChg chg="mod">
          <ac:chgData name="Fatiha Berrazi" userId="e679f075-9d28-4dd7-a41a-17007b7e5563" providerId="ADAL" clId="{631B7033-3C8E-40FE-9814-DDB152EB52B6}" dt="2024-07-05T08:47:26.306" v="137" actId="20577"/>
          <ac:spMkLst>
            <pc:docMk/>
            <pc:sldMk cId="2799979784" sldId="1243"/>
            <ac:spMk id="5" creationId="{AC450039-A487-F5D6-0518-18958AF4F7CA}"/>
          </ac:spMkLst>
        </pc:spChg>
        <pc:graphicFrameChg chg="modGraphic">
          <ac:chgData name="Fatiha Berrazi" userId="e679f075-9d28-4dd7-a41a-17007b7e5563" providerId="ADAL" clId="{631B7033-3C8E-40FE-9814-DDB152EB52B6}" dt="2024-07-05T10:23:27.516" v="443" actId="123"/>
          <ac:graphicFrameMkLst>
            <pc:docMk/>
            <pc:sldMk cId="2799979784" sldId="1243"/>
            <ac:graphicFrameMk id="2" creationId="{97C10196-7A08-1AA3-B778-D57E0AD067C4}"/>
          </ac:graphicFrameMkLst>
        </pc:graphicFrameChg>
      </pc:sldChg>
      <pc:sldChg chg="modSp mod">
        <pc:chgData name="Fatiha Berrazi" userId="e679f075-9d28-4dd7-a41a-17007b7e5563" providerId="ADAL" clId="{631B7033-3C8E-40FE-9814-DDB152EB52B6}" dt="2024-07-05T10:35:45.696" v="471" actId="123"/>
        <pc:sldMkLst>
          <pc:docMk/>
          <pc:sldMk cId="2092813929" sldId="1244"/>
        </pc:sldMkLst>
        <pc:spChg chg="mod">
          <ac:chgData name="Fatiha Berrazi" userId="e679f075-9d28-4dd7-a41a-17007b7e5563" providerId="ADAL" clId="{631B7033-3C8E-40FE-9814-DDB152EB52B6}" dt="2024-07-05T08:49:56.954" v="143" actId="20577"/>
          <ac:spMkLst>
            <pc:docMk/>
            <pc:sldMk cId="2092813929" sldId="1244"/>
            <ac:spMk id="5" creationId="{AC450039-A487-F5D6-0518-18958AF4F7CA}"/>
          </ac:spMkLst>
        </pc:spChg>
        <pc:graphicFrameChg chg="modGraphic">
          <ac:chgData name="Fatiha Berrazi" userId="e679f075-9d28-4dd7-a41a-17007b7e5563" providerId="ADAL" clId="{631B7033-3C8E-40FE-9814-DDB152EB52B6}" dt="2024-07-05T10:35:45.696" v="471" actId="123"/>
          <ac:graphicFrameMkLst>
            <pc:docMk/>
            <pc:sldMk cId="2092813929" sldId="1244"/>
            <ac:graphicFrameMk id="2" creationId="{97C10196-7A08-1AA3-B778-D57E0AD067C4}"/>
          </ac:graphicFrameMkLst>
        </pc:graphicFrameChg>
      </pc:sldChg>
      <pc:sldChg chg="modSp mod">
        <pc:chgData name="Fatiha Berrazi" userId="e679f075-9d28-4dd7-a41a-17007b7e5563" providerId="ADAL" clId="{631B7033-3C8E-40FE-9814-DDB152EB52B6}" dt="2024-07-05T10:36:00.908" v="472" actId="123"/>
        <pc:sldMkLst>
          <pc:docMk/>
          <pc:sldMk cId="1421825682" sldId="1249"/>
        </pc:sldMkLst>
        <pc:spChg chg="mod">
          <ac:chgData name="Fatiha Berrazi" userId="e679f075-9d28-4dd7-a41a-17007b7e5563" providerId="ADAL" clId="{631B7033-3C8E-40FE-9814-DDB152EB52B6}" dt="2024-07-05T08:53:26.206" v="158" actId="20577"/>
          <ac:spMkLst>
            <pc:docMk/>
            <pc:sldMk cId="1421825682" sldId="1249"/>
            <ac:spMk id="6" creationId="{A09E7B3E-C44C-65CD-5020-631D9FB300C3}"/>
          </ac:spMkLst>
        </pc:spChg>
        <pc:graphicFrameChg chg="mod modGraphic">
          <ac:chgData name="Fatiha Berrazi" userId="e679f075-9d28-4dd7-a41a-17007b7e5563" providerId="ADAL" clId="{631B7033-3C8E-40FE-9814-DDB152EB52B6}" dt="2024-07-05T10:36:00.908" v="472" actId="123"/>
          <ac:graphicFrameMkLst>
            <pc:docMk/>
            <pc:sldMk cId="1421825682" sldId="1249"/>
            <ac:graphicFrameMk id="2" creationId="{97C10196-7A08-1AA3-B778-D57E0AD067C4}"/>
          </ac:graphicFrameMkLst>
        </pc:graphicFrameChg>
      </pc:sldChg>
      <pc:sldChg chg="modSp mod">
        <pc:chgData name="Fatiha Berrazi" userId="e679f075-9d28-4dd7-a41a-17007b7e5563" providerId="ADAL" clId="{631B7033-3C8E-40FE-9814-DDB152EB52B6}" dt="2024-07-05T10:37:45.423" v="473" actId="123"/>
        <pc:sldMkLst>
          <pc:docMk/>
          <pc:sldMk cId="4219424562" sldId="1250"/>
        </pc:sldMkLst>
        <pc:spChg chg="mod">
          <ac:chgData name="Fatiha Berrazi" userId="e679f075-9d28-4dd7-a41a-17007b7e5563" providerId="ADAL" clId="{631B7033-3C8E-40FE-9814-DDB152EB52B6}" dt="2024-07-05T08:56:30.668" v="162" actId="20577"/>
          <ac:spMkLst>
            <pc:docMk/>
            <pc:sldMk cId="4219424562" sldId="1250"/>
            <ac:spMk id="6" creationId="{A726B3EA-9D79-3AE0-6198-EC7217A35C0D}"/>
          </ac:spMkLst>
        </pc:spChg>
        <pc:graphicFrameChg chg="mod modGraphic">
          <ac:chgData name="Fatiha Berrazi" userId="e679f075-9d28-4dd7-a41a-17007b7e5563" providerId="ADAL" clId="{631B7033-3C8E-40FE-9814-DDB152EB52B6}" dt="2024-07-05T10:37:45.423" v="473" actId="123"/>
          <ac:graphicFrameMkLst>
            <pc:docMk/>
            <pc:sldMk cId="4219424562" sldId="1250"/>
            <ac:graphicFrameMk id="2" creationId="{97C10196-7A08-1AA3-B778-D57E0AD067C4}"/>
          </ac:graphicFrameMkLst>
        </pc:graphicFrameChg>
      </pc:sldChg>
      <pc:sldChg chg="modSp mod">
        <pc:chgData name="Fatiha Berrazi" userId="e679f075-9d28-4dd7-a41a-17007b7e5563" providerId="ADAL" clId="{631B7033-3C8E-40FE-9814-DDB152EB52B6}" dt="2024-07-05T10:39:21.650" v="474" actId="123"/>
        <pc:sldMkLst>
          <pc:docMk/>
          <pc:sldMk cId="2134972798" sldId="1252"/>
        </pc:sldMkLst>
        <pc:spChg chg="mod">
          <ac:chgData name="Fatiha Berrazi" userId="e679f075-9d28-4dd7-a41a-17007b7e5563" providerId="ADAL" clId="{631B7033-3C8E-40FE-9814-DDB152EB52B6}" dt="2024-07-05T08:59:20.674" v="164" actId="20577"/>
          <ac:spMkLst>
            <pc:docMk/>
            <pc:sldMk cId="2134972798" sldId="1252"/>
            <ac:spMk id="6" creationId="{177277A8-36FB-2205-606D-8C29D3805EE6}"/>
          </ac:spMkLst>
        </pc:spChg>
        <pc:graphicFrameChg chg="modGraphic">
          <ac:chgData name="Fatiha Berrazi" userId="e679f075-9d28-4dd7-a41a-17007b7e5563" providerId="ADAL" clId="{631B7033-3C8E-40FE-9814-DDB152EB52B6}" dt="2024-07-05T10:39:21.650" v="474" actId="123"/>
          <ac:graphicFrameMkLst>
            <pc:docMk/>
            <pc:sldMk cId="2134972798" sldId="1252"/>
            <ac:graphicFrameMk id="2" creationId="{97C10196-7A08-1AA3-B778-D57E0AD067C4}"/>
          </ac:graphicFrameMkLst>
        </pc:graphicFrameChg>
      </pc:sldChg>
      <pc:sldChg chg="modSp mod">
        <pc:chgData name="Fatiha Berrazi" userId="e679f075-9d28-4dd7-a41a-17007b7e5563" providerId="ADAL" clId="{631B7033-3C8E-40FE-9814-DDB152EB52B6}" dt="2024-07-05T10:29:56.901" v="458" actId="123"/>
        <pc:sldMkLst>
          <pc:docMk/>
          <pc:sldMk cId="755617569" sldId="1266"/>
        </pc:sldMkLst>
        <pc:spChg chg="mod">
          <ac:chgData name="Fatiha Berrazi" userId="e679f075-9d28-4dd7-a41a-17007b7e5563" providerId="ADAL" clId="{631B7033-3C8E-40FE-9814-DDB152EB52B6}" dt="2024-07-05T08:45:02.363" v="125" actId="123"/>
          <ac:spMkLst>
            <pc:docMk/>
            <pc:sldMk cId="755617569" sldId="1266"/>
            <ac:spMk id="5" creationId="{D7C2E9F4-B42D-3593-E717-8368A3DA02B6}"/>
          </ac:spMkLst>
        </pc:spChg>
        <pc:graphicFrameChg chg="modGraphic">
          <ac:chgData name="Fatiha Berrazi" userId="e679f075-9d28-4dd7-a41a-17007b7e5563" providerId="ADAL" clId="{631B7033-3C8E-40FE-9814-DDB152EB52B6}" dt="2024-07-05T10:29:56.901" v="458" actId="123"/>
          <ac:graphicFrameMkLst>
            <pc:docMk/>
            <pc:sldMk cId="755617569" sldId="1266"/>
            <ac:graphicFrameMk id="2" creationId="{97C10196-7A08-1AA3-B778-D57E0AD067C4}"/>
          </ac:graphicFrameMkLst>
        </pc:graphicFrameChg>
      </pc:sldChg>
      <pc:sldChg chg="modSp mod">
        <pc:chgData name="Fatiha Berrazi" userId="e679f075-9d28-4dd7-a41a-17007b7e5563" providerId="ADAL" clId="{631B7033-3C8E-40FE-9814-DDB152EB52B6}" dt="2024-07-05T10:29:02.983" v="454" actId="120"/>
        <pc:sldMkLst>
          <pc:docMk/>
          <pc:sldMk cId="1772106850" sldId="1269"/>
        </pc:sldMkLst>
        <pc:graphicFrameChg chg="modGraphic">
          <ac:chgData name="Fatiha Berrazi" userId="e679f075-9d28-4dd7-a41a-17007b7e5563" providerId="ADAL" clId="{631B7033-3C8E-40FE-9814-DDB152EB52B6}" dt="2024-07-05T10:29:02.983" v="454" actId="120"/>
          <ac:graphicFrameMkLst>
            <pc:docMk/>
            <pc:sldMk cId="1772106850" sldId="1269"/>
            <ac:graphicFrameMk id="2" creationId="{97C10196-7A08-1AA3-B778-D57E0AD067C4}"/>
          </ac:graphicFrameMkLst>
        </pc:graphicFrameChg>
      </pc:sldChg>
      <pc:sldChg chg="modSp mod">
        <pc:chgData name="Fatiha Berrazi" userId="e679f075-9d28-4dd7-a41a-17007b7e5563" providerId="ADAL" clId="{631B7033-3C8E-40FE-9814-DDB152EB52B6}" dt="2024-07-05T08:05:49.610" v="5" actId="6549"/>
        <pc:sldMkLst>
          <pc:docMk/>
          <pc:sldMk cId="1067476581" sldId="1270"/>
        </pc:sldMkLst>
        <pc:spChg chg="mod">
          <ac:chgData name="Fatiha Berrazi" userId="e679f075-9d28-4dd7-a41a-17007b7e5563" providerId="ADAL" clId="{631B7033-3C8E-40FE-9814-DDB152EB52B6}" dt="2024-07-05T08:05:02.670" v="3" actId="14100"/>
          <ac:spMkLst>
            <pc:docMk/>
            <pc:sldMk cId="1067476581" sldId="1270"/>
            <ac:spMk id="5" creationId="{5CFC5285-7DF0-0954-C2F5-0997DD8C47BE}"/>
          </ac:spMkLst>
        </pc:spChg>
        <pc:spChg chg="mod">
          <ac:chgData name="Fatiha Berrazi" userId="e679f075-9d28-4dd7-a41a-17007b7e5563" providerId="ADAL" clId="{631B7033-3C8E-40FE-9814-DDB152EB52B6}" dt="2024-07-05T08:05:49.610" v="5" actId="6549"/>
          <ac:spMkLst>
            <pc:docMk/>
            <pc:sldMk cId="1067476581" sldId="1270"/>
            <ac:spMk id="10" creationId="{3843C52E-0729-DA06-A225-339DA9C431F0}"/>
          </ac:spMkLst>
        </pc:spChg>
      </pc:sldChg>
      <pc:sldChg chg="modSp mod">
        <pc:chgData name="Fatiha Berrazi" userId="e679f075-9d28-4dd7-a41a-17007b7e5563" providerId="ADAL" clId="{631B7033-3C8E-40FE-9814-DDB152EB52B6}" dt="2024-07-05T10:00:49.383" v="434" actId="123"/>
        <pc:sldMkLst>
          <pc:docMk/>
          <pc:sldMk cId="3054631003" sldId="1271"/>
        </pc:sldMkLst>
        <pc:spChg chg="mod">
          <ac:chgData name="Fatiha Berrazi" userId="e679f075-9d28-4dd7-a41a-17007b7e5563" providerId="ADAL" clId="{631B7033-3C8E-40FE-9814-DDB152EB52B6}" dt="2024-07-05T10:00:49.383" v="434" actId="123"/>
          <ac:spMkLst>
            <pc:docMk/>
            <pc:sldMk cId="3054631003" sldId="1271"/>
            <ac:spMk id="10" creationId="{3843C52E-0729-DA06-A225-339DA9C431F0}"/>
          </ac:spMkLst>
        </pc:spChg>
      </pc:sldChg>
      <pc:sldChg chg="modSp mod">
        <pc:chgData name="Fatiha Berrazi" userId="e679f075-9d28-4dd7-a41a-17007b7e5563" providerId="ADAL" clId="{631B7033-3C8E-40FE-9814-DDB152EB52B6}" dt="2024-07-05T10:30:46.798" v="463" actId="14100"/>
        <pc:sldMkLst>
          <pc:docMk/>
          <pc:sldMk cId="3117900795" sldId="1272"/>
        </pc:sldMkLst>
        <pc:spChg chg="mod">
          <ac:chgData name="Fatiha Berrazi" userId="e679f075-9d28-4dd7-a41a-17007b7e5563" providerId="ADAL" clId="{631B7033-3C8E-40FE-9814-DDB152EB52B6}" dt="2024-07-05T10:30:21.001" v="459" actId="123"/>
          <ac:spMkLst>
            <pc:docMk/>
            <pc:sldMk cId="3117900795" sldId="1272"/>
            <ac:spMk id="10" creationId="{3843C52E-0729-DA06-A225-339DA9C431F0}"/>
          </ac:spMkLst>
        </pc:spChg>
        <pc:graphicFrameChg chg="modGraphic">
          <ac:chgData name="Fatiha Berrazi" userId="e679f075-9d28-4dd7-a41a-17007b7e5563" providerId="ADAL" clId="{631B7033-3C8E-40FE-9814-DDB152EB52B6}" dt="2024-07-05T10:30:46.798" v="463" actId="14100"/>
          <ac:graphicFrameMkLst>
            <pc:docMk/>
            <pc:sldMk cId="3117900795" sldId="1272"/>
            <ac:graphicFrameMk id="2" creationId="{97C10196-7A08-1AA3-B778-D57E0AD067C4}"/>
          </ac:graphicFrameMkLst>
        </pc:graphicFrameChg>
      </pc:sldChg>
      <pc:sldChg chg="modSp mod">
        <pc:chgData name="Fatiha Berrazi" userId="e679f075-9d28-4dd7-a41a-17007b7e5563" providerId="ADAL" clId="{631B7033-3C8E-40FE-9814-DDB152EB52B6}" dt="2024-07-05T10:41:20.378" v="482" actId="14734"/>
        <pc:sldMkLst>
          <pc:docMk/>
          <pc:sldMk cId="2770985596" sldId="1273"/>
        </pc:sldMkLst>
        <pc:graphicFrameChg chg="mod modGraphic">
          <ac:chgData name="Fatiha Berrazi" userId="e679f075-9d28-4dd7-a41a-17007b7e5563" providerId="ADAL" clId="{631B7033-3C8E-40FE-9814-DDB152EB52B6}" dt="2024-07-05T10:41:20.378" v="482" actId="14734"/>
          <ac:graphicFrameMkLst>
            <pc:docMk/>
            <pc:sldMk cId="2770985596" sldId="1273"/>
            <ac:graphicFrameMk id="2" creationId="{97C10196-7A08-1AA3-B778-D57E0AD067C4}"/>
          </ac:graphicFrameMkLst>
        </pc:graphicFrameChg>
      </pc:sldChg>
      <pc:sldChg chg="modSp mod">
        <pc:chgData name="Fatiha Berrazi" userId="e679f075-9d28-4dd7-a41a-17007b7e5563" providerId="ADAL" clId="{631B7033-3C8E-40FE-9814-DDB152EB52B6}" dt="2024-07-05T09:05:00.015" v="192" actId="14734"/>
        <pc:sldMkLst>
          <pc:docMk/>
          <pc:sldMk cId="4154127002" sldId="1274"/>
        </pc:sldMkLst>
        <pc:graphicFrameChg chg="modGraphic">
          <ac:chgData name="Fatiha Berrazi" userId="e679f075-9d28-4dd7-a41a-17007b7e5563" providerId="ADAL" clId="{631B7033-3C8E-40FE-9814-DDB152EB52B6}" dt="2024-07-05T09:05:00.015" v="192" actId="14734"/>
          <ac:graphicFrameMkLst>
            <pc:docMk/>
            <pc:sldMk cId="4154127002" sldId="1274"/>
            <ac:graphicFrameMk id="2" creationId="{97C10196-7A08-1AA3-B778-D57E0AD067C4}"/>
          </ac:graphicFrameMkLst>
        </pc:graphicFrameChg>
      </pc:sldChg>
      <pc:sldChg chg="modSp mod">
        <pc:chgData name="Fatiha Berrazi" userId="e679f075-9d28-4dd7-a41a-17007b7e5563" providerId="ADAL" clId="{631B7033-3C8E-40FE-9814-DDB152EB52B6}" dt="2024-07-05T09:05:51.965" v="193" actId="14734"/>
        <pc:sldMkLst>
          <pc:docMk/>
          <pc:sldMk cId="3574231210" sldId="1276"/>
        </pc:sldMkLst>
        <pc:graphicFrameChg chg="modGraphic">
          <ac:chgData name="Fatiha Berrazi" userId="e679f075-9d28-4dd7-a41a-17007b7e5563" providerId="ADAL" clId="{631B7033-3C8E-40FE-9814-DDB152EB52B6}" dt="2024-07-05T09:05:51.965" v="193" actId="14734"/>
          <ac:graphicFrameMkLst>
            <pc:docMk/>
            <pc:sldMk cId="3574231210" sldId="1276"/>
            <ac:graphicFrameMk id="2" creationId="{97C10196-7A08-1AA3-B778-D57E0AD067C4}"/>
          </ac:graphicFrameMkLst>
        </pc:graphicFrameChg>
      </pc:sldChg>
      <pc:sldChg chg="modSp mod">
        <pc:chgData name="Fatiha Berrazi" userId="e679f075-9d28-4dd7-a41a-17007b7e5563" providerId="ADAL" clId="{631B7033-3C8E-40FE-9814-DDB152EB52B6}" dt="2024-07-05T10:46:30.210" v="501" actId="14734"/>
        <pc:sldMkLst>
          <pc:docMk/>
          <pc:sldMk cId="113020271" sldId="1278"/>
        </pc:sldMkLst>
        <pc:graphicFrameChg chg="mod modGraphic">
          <ac:chgData name="Fatiha Berrazi" userId="e679f075-9d28-4dd7-a41a-17007b7e5563" providerId="ADAL" clId="{631B7033-3C8E-40FE-9814-DDB152EB52B6}" dt="2024-07-05T10:46:30.210" v="501" actId="14734"/>
          <ac:graphicFrameMkLst>
            <pc:docMk/>
            <pc:sldMk cId="113020271" sldId="1278"/>
            <ac:graphicFrameMk id="2" creationId="{97C10196-7A08-1AA3-B778-D57E0AD067C4}"/>
          </ac:graphicFrameMkLst>
        </pc:graphicFrameChg>
      </pc:sldChg>
      <pc:sldChg chg="modSp mod">
        <pc:chgData name="Fatiha Berrazi" userId="e679f075-9d28-4dd7-a41a-17007b7e5563" providerId="ADAL" clId="{631B7033-3C8E-40FE-9814-DDB152EB52B6}" dt="2024-07-05T10:47:33.508" v="503" actId="14100"/>
        <pc:sldMkLst>
          <pc:docMk/>
          <pc:sldMk cId="47527778" sldId="1279"/>
        </pc:sldMkLst>
        <pc:graphicFrameChg chg="mod modGraphic">
          <ac:chgData name="Fatiha Berrazi" userId="e679f075-9d28-4dd7-a41a-17007b7e5563" providerId="ADAL" clId="{631B7033-3C8E-40FE-9814-DDB152EB52B6}" dt="2024-07-05T10:47:33.508" v="503" actId="14100"/>
          <ac:graphicFrameMkLst>
            <pc:docMk/>
            <pc:sldMk cId="47527778" sldId="1279"/>
            <ac:graphicFrameMk id="2" creationId="{97C10196-7A08-1AA3-B778-D57E0AD067C4}"/>
          </ac:graphicFrameMkLst>
        </pc:graphicFrameChg>
      </pc:sldChg>
      <pc:sldChg chg="modSp mod">
        <pc:chgData name="Fatiha Berrazi" userId="e679f075-9d28-4dd7-a41a-17007b7e5563" providerId="ADAL" clId="{631B7033-3C8E-40FE-9814-DDB152EB52B6}" dt="2024-07-05T10:49:22.205" v="512" actId="20577"/>
        <pc:sldMkLst>
          <pc:docMk/>
          <pc:sldMk cId="3186978943" sldId="1280"/>
        </pc:sldMkLst>
        <pc:spChg chg="mod">
          <ac:chgData name="Fatiha Berrazi" userId="e679f075-9d28-4dd7-a41a-17007b7e5563" providerId="ADAL" clId="{631B7033-3C8E-40FE-9814-DDB152EB52B6}" dt="2024-07-05T10:48:35.506" v="510" actId="20577"/>
          <ac:spMkLst>
            <pc:docMk/>
            <pc:sldMk cId="3186978943" sldId="1280"/>
            <ac:spMk id="6" creationId="{8C80DAB1-45A9-89C5-991A-F9C748E5A371}"/>
          </ac:spMkLst>
        </pc:spChg>
        <pc:graphicFrameChg chg="mod modGraphic">
          <ac:chgData name="Fatiha Berrazi" userId="e679f075-9d28-4dd7-a41a-17007b7e5563" providerId="ADAL" clId="{631B7033-3C8E-40FE-9814-DDB152EB52B6}" dt="2024-07-05T10:49:22.205" v="512" actId="20577"/>
          <ac:graphicFrameMkLst>
            <pc:docMk/>
            <pc:sldMk cId="3186978943" sldId="1280"/>
            <ac:graphicFrameMk id="2" creationId="{97C10196-7A08-1AA3-B778-D57E0AD067C4}"/>
          </ac:graphicFrameMkLst>
        </pc:graphicFrameChg>
      </pc:sldChg>
      <pc:sldChg chg="modSp mod">
        <pc:chgData name="Fatiha Berrazi" userId="e679f075-9d28-4dd7-a41a-17007b7e5563" providerId="ADAL" clId="{631B7033-3C8E-40FE-9814-DDB152EB52B6}" dt="2024-07-05T10:50:52.363" v="515" actId="123"/>
        <pc:sldMkLst>
          <pc:docMk/>
          <pc:sldMk cId="3108779796" sldId="1281"/>
        </pc:sldMkLst>
        <pc:graphicFrameChg chg="mod modGraphic">
          <ac:chgData name="Fatiha Berrazi" userId="e679f075-9d28-4dd7-a41a-17007b7e5563" providerId="ADAL" clId="{631B7033-3C8E-40FE-9814-DDB152EB52B6}" dt="2024-07-05T10:50:52.363" v="515" actId="123"/>
          <ac:graphicFrameMkLst>
            <pc:docMk/>
            <pc:sldMk cId="3108779796" sldId="1281"/>
            <ac:graphicFrameMk id="2" creationId="{97C10196-7A08-1AA3-B778-D57E0AD067C4}"/>
          </ac:graphicFrameMkLst>
        </pc:graphicFrameChg>
      </pc:sldChg>
      <pc:sldChg chg="modSp mod">
        <pc:chgData name="Fatiha Berrazi" userId="e679f075-9d28-4dd7-a41a-17007b7e5563" providerId="ADAL" clId="{631B7033-3C8E-40FE-9814-DDB152EB52B6}" dt="2024-07-05T10:52:57.460" v="516" actId="123"/>
        <pc:sldMkLst>
          <pc:docMk/>
          <pc:sldMk cId="1789978656" sldId="1282"/>
        </pc:sldMkLst>
        <pc:spChg chg="mod">
          <ac:chgData name="Fatiha Berrazi" userId="e679f075-9d28-4dd7-a41a-17007b7e5563" providerId="ADAL" clId="{631B7033-3C8E-40FE-9814-DDB152EB52B6}" dt="2024-07-05T09:10:30.269" v="204" actId="14100"/>
          <ac:spMkLst>
            <pc:docMk/>
            <pc:sldMk cId="1789978656" sldId="1282"/>
            <ac:spMk id="6" creationId="{20F74875-7C89-42AD-C140-31C198735194}"/>
          </ac:spMkLst>
        </pc:spChg>
        <pc:graphicFrameChg chg="modGraphic">
          <ac:chgData name="Fatiha Berrazi" userId="e679f075-9d28-4dd7-a41a-17007b7e5563" providerId="ADAL" clId="{631B7033-3C8E-40FE-9814-DDB152EB52B6}" dt="2024-07-05T10:52:57.460" v="516" actId="123"/>
          <ac:graphicFrameMkLst>
            <pc:docMk/>
            <pc:sldMk cId="1789978656" sldId="1282"/>
            <ac:graphicFrameMk id="2" creationId="{97C10196-7A08-1AA3-B778-D57E0AD067C4}"/>
          </ac:graphicFrameMkLst>
        </pc:graphicFrameChg>
      </pc:sldChg>
      <pc:sldChg chg="modSp mod">
        <pc:chgData name="Fatiha Berrazi" userId="e679f075-9d28-4dd7-a41a-17007b7e5563" providerId="ADAL" clId="{631B7033-3C8E-40FE-9814-DDB152EB52B6}" dt="2024-07-05T10:26:53.575" v="449" actId="1076"/>
        <pc:sldMkLst>
          <pc:docMk/>
          <pc:sldMk cId="615302676" sldId="1283"/>
        </pc:sldMkLst>
        <pc:spChg chg="mod">
          <ac:chgData name="Fatiha Berrazi" userId="e679f075-9d28-4dd7-a41a-17007b7e5563" providerId="ADAL" clId="{631B7033-3C8E-40FE-9814-DDB152EB52B6}" dt="2024-07-05T10:26:53.575" v="449" actId="1076"/>
          <ac:spMkLst>
            <pc:docMk/>
            <pc:sldMk cId="615302676" sldId="1283"/>
            <ac:spMk id="6" creationId="{7E85CBF6-8BC6-A812-8B0F-41A3E0366673}"/>
          </ac:spMkLst>
        </pc:spChg>
      </pc:sldChg>
      <pc:sldChg chg="modSp mod">
        <pc:chgData name="Fatiha Berrazi" userId="e679f075-9d28-4dd7-a41a-17007b7e5563" providerId="ADAL" clId="{631B7033-3C8E-40FE-9814-DDB152EB52B6}" dt="2024-07-05T10:54:34.059" v="517" actId="123"/>
        <pc:sldMkLst>
          <pc:docMk/>
          <pc:sldMk cId="690867246" sldId="1285"/>
        </pc:sldMkLst>
        <pc:spChg chg="mod">
          <ac:chgData name="Fatiha Berrazi" userId="e679f075-9d28-4dd7-a41a-17007b7e5563" providerId="ADAL" clId="{631B7033-3C8E-40FE-9814-DDB152EB52B6}" dt="2024-07-05T09:14:17.936" v="226" actId="27636"/>
          <ac:spMkLst>
            <pc:docMk/>
            <pc:sldMk cId="690867246" sldId="1285"/>
            <ac:spMk id="6" creationId="{77BA0DC3-E480-FFF5-DA96-A3BC9BEC9BE8}"/>
          </ac:spMkLst>
        </pc:spChg>
        <pc:graphicFrameChg chg="modGraphic">
          <ac:chgData name="Fatiha Berrazi" userId="e679f075-9d28-4dd7-a41a-17007b7e5563" providerId="ADAL" clId="{631B7033-3C8E-40FE-9814-DDB152EB52B6}" dt="2024-07-05T10:54:34.059" v="517" actId="123"/>
          <ac:graphicFrameMkLst>
            <pc:docMk/>
            <pc:sldMk cId="690867246" sldId="1285"/>
            <ac:graphicFrameMk id="2" creationId="{97C10196-7A08-1AA3-B778-D57E0AD067C4}"/>
          </ac:graphicFrameMkLst>
        </pc:graphicFrameChg>
      </pc:sldChg>
      <pc:sldChg chg="modSp mod">
        <pc:chgData name="Fatiha Berrazi" userId="e679f075-9d28-4dd7-a41a-17007b7e5563" providerId="ADAL" clId="{631B7033-3C8E-40FE-9814-DDB152EB52B6}" dt="2024-07-05T10:55:55.833" v="518" actId="123"/>
        <pc:sldMkLst>
          <pc:docMk/>
          <pc:sldMk cId="272742427" sldId="1286"/>
        </pc:sldMkLst>
        <pc:spChg chg="mod">
          <ac:chgData name="Fatiha Berrazi" userId="e679f075-9d28-4dd7-a41a-17007b7e5563" providerId="ADAL" clId="{631B7033-3C8E-40FE-9814-DDB152EB52B6}" dt="2024-07-05T08:32:42.514" v="37" actId="27636"/>
          <ac:spMkLst>
            <pc:docMk/>
            <pc:sldMk cId="272742427" sldId="1286"/>
            <ac:spMk id="5" creationId="{7E00C41F-33C4-4B33-42CC-15DB8A8DFD98}"/>
          </ac:spMkLst>
        </pc:spChg>
        <pc:spChg chg="mod">
          <ac:chgData name="Fatiha Berrazi" userId="e679f075-9d28-4dd7-a41a-17007b7e5563" providerId="ADAL" clId="{631B7033-3C8E-40FE-9814-DDB152EB52B6}" dt="2024-07-05T10:55:55.833" v="518" actId="123"/>
          <ac:spMkLst>
            <pc:docMk/>
            <pc:sldMk cId="272742427" sldId="1286"/>
            <ac:spMk id="10" creationId="{3843C52E-0729-DA06-A225-339DA9C431F0}"/>
          </ac:spMkLst>
        </pc:spChg>
      </pc:sldChg>
      <pc:sldChg chg="modSp mod">
        <pc:chgData name="Fatiha Berrazi" userId="e679f075-9d28-4dd7-a41a-17007b7e5563" providerId="ADAL" clId="{631B7033-3C8E-40FE-9814-DDB152EB52B6}" dt="2024-07-05T10:57:44.133" v="519" actId="123"/>
        <pc:sldMkLst>
          <pc:docMk/>
          <pc:sldMk cId="1454330432" sldId="1287"/>
        </pc:sldMkLst>
        <pc:spChg chg="mod">
          <ac:chgData name="Fatiha Berrazi" userId="e679f075-9d28-4dd7-a41a-17007b7e5563" providerId="ADAL" clId="{631B7033-3C8E-40FE-9814-DDB152EB52B6}" dt="2024-07-05T09:15:48.431" v="230" actId="20577"/>
          <ac:spMkLst>
            <pc:docMk/>
            <pc:sldMk cId="1454330432" sldId="1287"/>
            <ac:spMk id="5" creationId="{2DAA4EA0-D48E-F3E0-8EFF-E4C997375A8A}"/>
          </ac:spMkLst>
        </pc:spChg>
        <pc:spChg chg="mod">
          <ac:chgData name="Fatiha Berrazi" userId="e679f075-9d28-4dd7-a41a-17007b7e5563" providerId="ADAL" clId="{631B7033-3C8E-40FE-9814-DDB152EB52B6}" dt="2024-07-05T10:57:44.133" v="519" actId="123"/>
          <ac:spMkLst>
            <pc:docMk/>
            <pc:sldMk cId="1454330432" sldId="1287"/>
            <ac:spMk id="10" creationId="{3843C52E-0729-DA06-A225-339DA9C431F0}"/>
          </ac:spMkLst>
        </pc:spChg>
      </pc:sldChg>
      <pc:sldChg chg="modSp mod">
        <pc:chgData name="Fatiha Berrazi" userId="e679f075-9d28-4dd7-a41a-17007b7e5563" providerId="ADAL" clId="{631B7033-3C8E-40FE-9814-DDB152EB52B6}" dt="2024-07-05T10:25:36.105" v="445" actId="123"/>
        <pc:sldMkLst>
          <pc:docMk/>
          <pc:sldMk cId="2996953806" sldId="1290"/>
        </pc:sldMkLst>
        <pc:spChg chg="mod">
          <ac:chgData name="Fatiha Berrazi" userId="e679f075-9d28-4dd7-a41a-17007b7e5563" providerId="ADAL" clId="{631B7033-3C8E-40FE-9814-DDB152EB52B6}" dt="2024-07-05T10:25:36.105" v="445" actId="123"/>
          <ac:spMkLst>
            <pc:docMk/>
            <pc:sldMk cId="2996953806" sldId="1290"/>
            <ac:spMk id="2" creationId="{13CA9DDE-7938-B87A-9DDB-02D5D40C63B7}"/>
          </ac:spMkLst>
        </pc:spChg>
      </pc:sldChg>
      <pc:sldChg chg="modSp mod">
        <pc:chgData name="Fatiha Berrazi" userId="e679f075-9d28-4dd7-a41a-17007b7e5563" providerId="ADAL" clId="{631B7033-3C8E-40FE-9814-DDB152EB52B6}" dt="2024-07-05T10:24:05.160" v="444" actId="123"/>
        <pc:sldMkLst>
          <pc:docMk/>
          <pc:sldMk cId="3353607247" sldId="1291"/>
        </pc:sldMkLst>
        <pc:spChg chg="mod">
          <ac:chgData name="Fatiha Berrazi" userId="e679f075-9d28-4dd7-a41a-17007b7e5563" providerId="ADAL" clId="{631B7033-3C8E-40FE-9814-DDB152EB52B6}" dt="2024-07-05T10:24:05.160" v="444" actId="123"/>
          <ac:spMkLst>
            <pc:docMk/>
            <pc:sldMk cId="3353607247" sldId="1291"/>
            <ac:spMk id="2" creationId="{13CA9DDE-7938-B87A-9DDB-02D5D40C63B7}"/>
          </ac:spMkLst>
        </pc:spChg>
        <pc:graphicFrameChg chg="mod modGraphic">
          <ac:chgData name="Fatiha Berrazi" userId="e679f075-9d28-4dd7-a41a-17007b7e5563" providerId="ADAL" clId="{631B7033-3C8E-40FE-9814-DDB152EB52B6}" dt="2024-07-05T07:48:14.971" v="1" actId="14100"/>
          <ac:graphicFrameMkLst>
            <pc:docMk/>
            <pc:sldMk cId="3353607247" sldId="1291"/>
            <ac:graphicFrameMk id="7" creationId="{6AC46484-CBD4-B818-6A4A-FBB5FC129BC3}"/>
          </ac:graphicFrameMkLst>
        </pc:graphicFrameChg>
      </pc:sldChg>
      <pc:sldChg chg="modSp mod">
        <pc:chgData name="Fatiha Berrazi" userId="e679f075-9d28-4dd7-a41a-17007b7e5563" providerId="ADAL" clId="{631B7033-3C8E-40FE-9814-DDB152EB52B6}" dt="2024-07-05T09:25:13.989" v="244" actId="6549"/>
        <pc:sldMkLst>
          <pc:docMk/>
          <pc:sldMk cId="1345419290" sldId="1292"/>
        </pc:sldMkLst>
        <pc:spChg chg="mod">
          <ac:chgData name="Fatiha Berrazi" userId="e679f075-9d28-4dd7-a41a-17007b7e5563" providerId="ADAL" clId="{631B7033-3C8E-40FE-9814-DDB152EB52B6}" dt="2024-07-05T09:25:13.989" v="244" actId="6549"/>
          <ac:spMkLst>
            <pc:docMk/>
            <pc:sldMk cId="1345419290" sldId="1292"/>
            <ac:spMk id="3" creationId="{C67557DA-8984-998B-1F2A-7399FD9B2946}"/>
          </ac:spMkLst>
        </pc:spChg>
      </pc:sldChg>
      <pc:sldChg chg="addSp delSp modSp mod">
        <pc:chgData name="Fatiha Berrazi" userId="e679f075-9d28-4dd7-a41a-17007b7e5563" providerId="ADAL" clId="{631B7033-3C8E-40FE-9814-DDB152EB52B6}" dt="2024-07-08T09:34:22.857" v="559" actId="21"/>
        <pc:sldMkLst>
          <pc:docMk/>
          <pc:sldMk cId="1196276027" sldId="1293"/>
        </pc:sldMkLst>
        <pc:spChg chg="add del mod">
          <ac:chgData name="Fatiha Berrazi" userId="e679f075-9d28-4dd7-a41a-17007b7e5563" providerId="ADAL" clId="{631B7033-3C8E-40FE-9814-DDB152EB52B6}" dt="2024-07-08T09:32:18.431" v="551" actId="478"/>
          <ac:spMkLst>
            <pc:docMk/>
            <pc:sldMk cId="1196276027" sldId="1293"/>
            <ac:spMk id="6" creationId="{B8F0F0AF-3FF8-8DF7-F95D-936BB4DDD170}"/>
          </ac:spMkLst>
        </pc:spChg>
        <pc:spChg chg="add del">
          <ac:chgData name="Fatiha Berrazi" userId="e679f075-9d28-4dd7-a41a-17007b7e5563" providerId="ADAL" clId="{631B7033-3C8E-40FE-9814-DDB152EB52B6}" dt="2024-07-08T09:34:20.780" v="556" actId="21"/>
          <ac:spMkLst>
            <pc:docMk/>
            <pc:sldMk cId="1196276027" sldId="1293"/>
            <ac:spMk id="10" creationId="{AB4E1938-27AB-D012-3BFD-EFEF47D9D4A7}"/>
          </ac:spMkLst>
        </pc:spChg>
        <pc:spChg chg="add mod">
          <ac:chgData name="Fatiha Berrazi" userId="e679f075-9d28-4dd7-a41a-17007b7e5563" providerId="ADAL" clId="{631B7033-3C8E-40FE-9814-DDB152EB52B6}" dt="2024-07-08T09:31:07.342" v="550"/>
          <ac:spMkLst>
            <pc:docMk/>
            <pc:sldMk cId="1196276027" sldId="1293"/>
            <ac:spMk id="11" creationId="{23BA9C12-9CB4-609D-4C29-856865389392}"/>
          </ac:spMkLst>
        </pc:spChg>
        <pc:spChg chg="add mod">
          <ac:chgData name="Fatiha Berrazi" userId="e679f075-9d28-4dd7-a41a-17007b7e5563" providerId="ADAL" clId="{631B7033-3C8E-40FE-9814-DDB152EB52B6}" dt="2024-07-08T09:31:07.342" v="550"/>
          <ac:spMkLst>
            <pc:docMk/>
            <pc:sldMk cId="1196276027" sldId="1293"/>
            <ac:spMk id="12" creationId="{8BF6C610-4298-7113-120E-39D8A5D60E15}"/>
          </ac:spMkLst>
        </pc:spChg>
        <pc:spChg chg="add del mod">
          <ac:chgData name="Fatiha Berrazi" userId="e679f075-9d28-4dd7-a41a-17007b7e5563" providerId="ADAL" clId="{631B7033-3C8E-40FE-9814-DDB152EB52B6}" dt="2024-07-08T09:34:22.857" v="559" actId="21"/>
          <ac:spMkLst>
            <pc:docMk/>
            <pc:sldMk cId="1196276027" sldId="1293"/>
            <ac:spMk id="14" creationId="{AB52FEA5-4983-F1DA-2D1E-CB6EE9EE0E46}"/>
          </ac:spMkLst>
        </pc:spChg>
        <pc:grpChg chg="add mod">
          <ac:chgData name="Fatiha Berrazi" userId="e679f075-9d28-4dd7-a41a-17007b7e5563" providerId="ADAL" clId="{631B7033-3C8E-40FE-9814-DDB152EB52B6}" dt="2024-07-08T09:31:07.342" v="550"/>
          <ac:grpSpMkLst>
            <pc:docMk/>
            <pc:sldMk cId="1196276027" sldId="1293"/>
            <ac:grpSpMk id="8" creationId="{BF98B2D0-5918-EEAE-4004-23AE9ACDAED9}"/>
          </ac:grpSpMkLst>
        </pc:grpChg>
        <pc:graphicFrameChg chg="mod">
          <ac:chgData name="Fatiha Berrazi" userId="e679f075-9d28-4dd7-a41a-17007b7e5563" providerId="ADAL" clId="{631B7033-3C8E-40FE-9814-DDB152EB52B6}" dt="2024-07-05T11:29:15.248" v="547"/>
          <ac:graphicFrameMkLst>
            <pc:docMk/>
            <pc:sldMk cId="1196276027" sldId="1293"/>
            <ac:graphicFrameMk id="5" creationId="{B3CDE602-5486-EB60-6AE9-7158B5EAFAAA}"/>
          </ac:graphicFrameMkLst>
        </pc:graphicFrameChg>
        <pc:picChg chg="add del">
          <ac:chgData name="Fatiha Berrazi" userId="e679f075-9d28-4dd7-a41a-17007b7e5563" providerId="ADAL" clId="{631B7033-3C8E-40FE-9814-DDB152EB52B6}" dt="2024-07-08T09:34:22.857" v="559" actId="21"/>
          <ac:picMkLst>
            <pc:docMk/>
            <pc:sldMk cId="1196276027" sldId="1293"/>
            <ac:picMk id="7" creationId="{EAEE0BA1-7B27-9AE4-C076-23DC2662F0A1}"/>
          </ac:picMkLst>
        </pc:picChg>
        <pc:picChg chg="add del">
          <ac:chgData name="Fatiha Berrazi" userId="e679f075-9d28-4dd7-a41a-17007b7e5563" providerId="ADAL" clId="{631B7033-3C8E-40FE-9814-DDB152EB52B6}" dt="2024-07-08T09:34:21.362" v="557" actId="478"/>
          <ac:picMkLst>
            <pc:docMk/>
            <pc:sldMk cId="1196276027" sldId="1293"/>
            <ac:picMk id="9" creationId="{C3161193-DA89-ED0A-C09F-5171069CDEF5}"/>
          </ac:picMkLst>
        </pc:picChg>
      </pc:sldChg>
      <pc:sldChg chg="modSp mod">
        <pc:chgData name="Fatiha Berrazi" userId="e679f075-9d28-4dd7-a41a-17007b7e5563" providerId="ADAL" clId="{631B7033-3C8E-40FE-9814-DDB152EB52B6}" dt="2024-07-05T10:26:32.984" v="448" actId="123"/>
        <pc:sldMkLst>
          <pc:docMk/>
          <pc:sldMk cId="1810787640" sldId="1295"/>
        </pc:sldMkLst>
        <pc:spChg chg="mod">
          <ac:chgData name="Fatiha Berrazi" userId="e679f075-9d28-4dd7-a41a-17007b7e5563" providerId="ADAL" clId="{631B7033-3C8E-40FE-9814-DDB152EB52B6}" dt="2024-07-05T10:25:45.702" v="446" actId="123"/>
          <ac:spMkLst>
            <pc:docMk/>
            <pc:sldMk cId="1810787640" sldId="1295"/>
            <ac:spMk id="2" creationId="{13CA9DDE-7938-B87A-9DDB-02D5D40C63B7}"/>
          </ac:spMkLst>
        </pc:spChg>
        <pc:spChg chg="mod">
          <ac:chgData name="Fatiha Berrazi" userId="e679f075-9d28-4dd7-a41a-17007b7e5563" providerId="ADAL" clId="{631B7033-3C8E-40FE-9814-DDB152EB52B6}" dt="2024-07-05T10:26:32.984" v="448" actId="123"/>
          <ac:spMkLst>
            <pc:docMk/>
            <pc:sldMk cId="1810787640" sldId="1295"/>
            <ac:spMk id="3" creationId="{C67557DA-8984-998B-1F2A-7399FD9B2946}"/>
          </ac:spMkLst>
        </pc:spChg>
      </pc:sldChg>
      <pc:sldChg chg="modSp mod">
        <pc:chgData name="Fatiha Berrazi" userId="e679f075-9d28-4dd7-a41a-17007b7e5563" providerId="ADAL" clId="{631B7033-3C8E-40FE-9814-DDB152EB52B6}" dt="2024-07-05T10:25:54.250" v="447" actId="123"/>
        <pc:sldMkLst>
          <pc:docMk/>
          <pc:sldMk cId="1801925637" sldId="1297"/>
        </pc:sldMkLst>
        <pc:spChg chg="mod">
          <ac:chgData name="Fatiha Berrazi" userId="e679f075-9d28-4dd7-a41a-17007b7e5563" providerId="ADAL" clId="{631B7033-3C8E-40FE-9814-DDB152EB52B6}" dt="2024-07-05T10:25:54.250" v="447" actId="123"/>
          <ac:spMkLst>
            <pc:docMk/>
            <pc:sldMk cId="1801925637" sldId="1297"/>
            <ac:spMk id="2" creationId="{13CA9DDE-7938-B87A-9DDB-02D5D40C63B7}"/>
          </ac:spMkLst>
        </pc:spChg>
        <pc:spChg chg="mod">
          <ac:chgData name="Fatiha Berrazi" userId="e679f075-9d28-4dd7-a41a-17007b7e5563" providerId="ADAL" clId="{631B7033-3C8E-40FE-9814-DDB152EB52B6}" dt="2024-07-05T09:31:22.730" v="281" actId="123"/>
          <ac:spMkLst>
            <pc:docMk/>
            <pc:sldMk cId="1801925637" sldId="1297"/>
            <ac:spMk id="3" creationId="{C67557DA-8984-998B-1F2A-7399FD9B2946}"/>
          </ac:spMkLst>
        </pc:spChg>
      </pc:sldChg>
      <pc:sldChg chg="addSp delSp modSp mod">
        <pc:chgData name="Fatiha Berrazi" userId="e679f075-9d28-4dd7-a41a-17007b7e5563" providerId="ADAL" clId="{631B7033-3C8E-40FE-9814-DDB152EB52B6}" dt="2024-07-05T10:01:43.474" v="441" actId="6549"/>
        <pc:sldMkLst>
          <pc:docMk/>
          <pc:sldMk cId="1954157324" sldId="1298"/>
        </pc:sldMkLst>
        <pc:spChg chg="mod">
          <ac:chgData name="Fatiha Berrazi" userId="e679f075-9d28-4dd7-a41a-17007b7e5563" providerId="ADAL" clId="{631B7033-3C8E-40FE-9814-DDB152EB52B6}" dt="2024-07-05T10:01:35.825" v="439" actId="14100"/>
          <ac:spMkLst>
            <pc:docMk/>
            <pc:sldMk cId="1954157324" sldId="1298"/>
            <ac:spMk id="5" creationId="{5CFC5285-7DF0-0954-C2F5-0997DD8C47BE}"/>
          </ac:spMkLst>
        </pc:spChg>
        <pc:spChg chg="mod">
          <ac:chgData name="Fatiha Berrazi" userId="e679f075-9d28-4dd7-a41a-17007b7e5563" providerId="ADAL" clId="{631B7033-3C8E-40FE-9814-DDB152EB52B6}" dt="2024-07-05T10:01:43.474" v="441" actId="6549"/>
          <ac:spMkLst>
            <pc:docMk/>
            <pc:sldMk cId="1954157324" sldId="1298"/>
            <ac:spMk id="10" creationId="{3843C52E-0729-DA06-A225-339DA9C431F0}"/>
          </ac:spMkLst>
        </pc:spChg>
        <pc:graphicFrameChg chg="add del mod modGraphic">
          <ac:chgData name="Fatiha Berrazi" userId="e679f075-9d28-4dd7-a41a-17007b7e5563" providerId="ADAL" clId="{631B7033-3C8E-40FE-9814-DDB152EB52B6}" dt="2024-07-05T08:09:51.554" v="30" actId="3680"/>
          <ac:graphicFrameMkLst>
            <pc:docMk/>
            <pc:sldMk cId="1954157324" sldId="1298"/>
            <ac:graphicFrameMk id="2" creationId="{D42FF88F-0F16-5030-4FA4-85932DF7294E}"/>
          </ac:graphicFrameMkLst>
        </pc:graphicFrameChg>
        <pc:graphicFrameChg chg="add mod">
          <ac:chgData name="Fatiha Berrazi" userId="e679f075-9d28-4dd7-a41a-17007b7e5563" providerId="ADAL" clId="{631B7033-3C8E-40FE-9814-DDB152EB52B6}" dt="2024-07-05T08:33:18.552" v="41" actId="1076"/>
          <ac:graphicFrameMkLst>
            <pc:docMk/>
            <pc:sldMk cId="1954157324" sldId="1298"/>
            <ac:graphicFrameMk id="6" creationId="{D35E4875-2FA5-4865-A6D4-E4238D1465A5}"/>
          </ac:graphicFrameMkLst>
        </pc:graphicFrameChg>
        <pc:graphicFrameChg chg="add del mod">
          <ac:chgData name="Fatiha Berrazi" userId="e679f075-9d28-4dd7-a41a-17007b7e5563" providerId="ADAL" clId="{631B7033-3C8E-40FE-9814-DDB152EB52B6}" dt="2024-07-05T08:39:18.501" v="85" actId="478"/>
          <ac:graphicFrameMkLst>
            <pc:docMk/>
            <pc:sldMk cId="1954157324" sldId="1298"/>
            <ac:graphicFrameMk id="7" creationId="{1223D87D-040A-465F-4D95-A40EC6874B24}"/>
          </ac:graphicFrameMkLst>
        </pc:graphicFrameChg>
        <pc:graphicFrameChg chg="add mod">
          <ac:chgData name="Fatiha Berrazi" userId="e679f075-9d28-4dd7-a41a-17007b7e5563" providerId="ADAL" clId="{631B7033-3C8E-40FE-9814-DDB152EB52B6}" dt="2024-07-05T09:55:03.331" v="404" actId="1076"/>
          <ac:graphicFrameMkLst>
            <pc:docMk/>
            <pc:sldMk cId="1954157324" sldId="1298"/>
            <ac:graphicFrameMk id="11" creationId="{DDD1998A-31B3-1246-44E4-AA3BB54A05CC}"/>
          </ac:graphicFrameMkLst>
        </pc:graphicFrameChg>
        <pc:graphicFrameChg chg="add mod">
          <ac:chgData name="Fatiha Berrazi" userId="e679f075-9d28-4dd7-a41a-17007b7e5563" providerId="ADAL" clId="{631B7033-3C8E-40FE-9814-DDB152EB52B6}" dt="2024-07-05T09:55:53.524" v="409" actId="14100"/>
          <ac:graphicFrameMkLst>
            <pc:docMk/>
            <pc:sldMk cId="1954157324" sldId="1298"/>
            <ac:graphicFrameMk id="12" creationId="{56A3F2C0-1F96-46B8-5C09-2B44B7EFB8CB}"/>
          </ac:graphicFrameMkLst>
        </pc:graphicFrameChg>
        <pc:picChg chg="add">
          <ac:chgData name="Fatiha Berrazi" userId="e679f075-9d28-4dd7-a41a-17007b7e5563" providerId="ADAL" clId="{631B7033-3C8E-40FE-9814-DDB152EB52B6}" dt="2024-07-05T08:32:40.422" v="32"/>
          <ac:picMkLst>
            <pc:docMk/>
            <pc:sldMk cId="1954157324" sldId="1298"/>
            <ac:picMk id="3" creationId="{E369723D-F576-660F-41F7-8D48106E40D6}"/>
          </ac:picMkLst>
        </pc:picChg>
        <pc:picChg chg="del mod">
          <ac:chgData name="Fatiha Berrazi" userId="e679f075-9d28-4dd7-a41a-17007b7e5563" providerId="ADAL" clId="{631B7033-3C8E-40FE-9814-DDB152EB52B6}" dt="2024-07-05T08:08:08.084" v="16" actId="478"/>
          <ac:picMkLst>
            <pc:docMk/>
            <pc:sldMk cId="1954157324" sldId="1298"/>
            <ac:picMk id="8" creationId="{71473868-1C10-6430-CE19-F31681DC77FC}"/>
          </ac:picMkLst>
        </pc:picChg>
        <pc:picChg chg="del mod">
          <ac:chgData name="Fatiha Berrazi" userId="e679f075-9d28-4dd7-a41a-17007b7e5563" providerId="ADAL" clId="{631B7033-3C8E-40FE-9814-DDB152EB52B6}" dt="2024-07-05T08:10:10.252" v="31" actId="478"/>
          <ac:picMkLst>
            <pc:docMk/>
            <pc:sldMk cId="1954157324" sldId="1298"/>
            <ac:picMk id="9" creationId="{ACF5E1C6-CF88-D1B4-9992-C5F6DA51DAF7}"/>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9491A0AF-B2C5-4D0E-8221-210F5BB5E82F}"/>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BE"/>
          </a:p>
        </p:txBody>
      </p:sp>
      <p:sp>
        <p:nvSpPr>
          <p:cNvPr id="3" name="Espace réservé de la date 2">
            <a:extLst>
              <a:ext uri="{FF2B5EF4-FFF2-40B4-BE49-F238E27FC236}">
                <a16:creationId xmlns:a16="http://schemas.microsoft.com/office/drawing/2014/main" id="{BA7EE414-3FA6-444F-9C55-F8DB59D5E67C}"/>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9E35401-271F-4534-8B6C-1E8267E7FF13}" type="datetimeFigureOut">
              <a:rPr lang="fr-BE" smtClean="0"/>
              <a:t>31-07-24</a:t>
            </a:fld>
            <a:endParaRPr lang="fr-BE"/>
          </a:p>
        </p:txBody>
      </p:sp>
      <p:sp>
        <p:nvSpPr>
          <p:cNvPr id="4" name="Espace réservé du pied de page 3">
            <a:extLst>
              <a:ext uri="{FF2B5EF4-FFF2-40B4-BE49-F238E27FC236}">
                <a16:creationId xmlns:a16="http://schemas.microsoft.com/office/drawing/2014/main" id="{A4063026-9435-4AC5-B694-14A7DCF64AE0}"/>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a:extLst>
              <a:ext uri="{FF2B5EF4-FFF2-40B4-BE49-F238E27FC236}">
                <a16:creationId xmlns:a16="http://schemas.microsoft.com/office/drawing/2014/main" id="{F51C5AE8-BFC8-434C-B73E-194B709E2F63}"/>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07F3FCE-1CE0-4064-A3B4-010708BE79EC}" type="slidenum">
              <a:rPr lang="fr-BE" smtClean="0"/>
              <a:t>‹#›</a:t>
            </a:fld>
            <a:endParaRPr lang="fr-BE"/>
          </a:p>
        </p:txBody>
      </p:sp>
    </p:spTree>
    <p:extLst>
      <p:ext uri="{BB962C8B-B14F-4D97-AF65-F5344CB8AC3E}">
        <p14:creationId xmlns:p14="http://schemas.microsoft.com/office/powerpoint/2010/main" val="3197415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90D76D7-B00F-174E-9340-60B7B42E597B}" type="datetimeFigureOut">
              <a:rPr lang="fr-FR" smtClean="0"/>
              <a:t>31/07/2024</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FC0CD76-DBF0-8B42-B01E-4B9BB3A7B821}" type="slidenum">
              <a:rPr lang="fr-FR" smtClean="0"/>
              <a:t>‹#›</a:t>
            </a:fld>
            <a:endParaRPr lang="fr-FR"/>
          </a:p>
        </p:txBody>
      </p:sp>
    </p:spTree>
    <p:extLst>
      <p:ext uri="{BB962C8B-B14F-4D97-AF65-F5344CB8AC3E}">
        <p14:creationId xmlns:p14="http://schemas.microsoft.com/office/powerpoint/2010/main" val="2895479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a:t>
            </a:fld>
            <a:endParaRPr lang="fr-FR"/>
          </a:p>
        </p:txBody>
      </p:sp>
    </p:spTree>
    <p:extLst>
      <p:ext uri="{BB962C8B-B14F-4D97-AF65-F5344CB8AC3E}">
        <p14:creationId xmlns:p14="http://schemas.microsoft.com/office/powerpoint/2010/main" val="28811836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17</a:t>
            </a:fld>
            <a:endParaRPr lang="fr-FR"/>
          </a:p>
        </p:txBody>
      </p:sp>
    </p:spTree>
    <p:extLst>
      <p:ext uri="{BB962C8B-B14F-4D97-AF65-F5344CB8AC3E}">
        <p14:creationId xmlns:p14="http://schemas.microsoft.com/office/powerpoint/2010/main" val="1934257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18</a:t>
            </a:fld>
            <a:endParaRPr lang="fr-FR"/>
          </a:p>
        </p:txBody>
      </p:sp>
    </p:spTree>
    <p:extLst>
      <p:ext uri="{BB962C8B-B14F-4D97-AF65-F5344CB8AC3E}">
        <p14:creationId xmlns:p14="http://schemas.microsoft.com/office/powerpoint/2010/main" val="25513846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19</a:t>
            </a:fld>
            <a:endParaRPr lang="fr-FR"/>
          </a:p>
        </p:txBody>
      </p:sp>
    </p:spTree>
    <p:extLst>
      <p:ext uri="{BB962C8B-B14F-4D97-AF65-F5344CB8AC3E}">
        <p14:creationId xmlns:p14="http://schemas.microsoft.com/office/powerpoint/2010/main" val="29899567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20</a:t>
            </a:fld>
            <a:endParaRPr lang="fr-FR"/>
          </a:p>
        </p:txBody>
      </p:sp>
    </p:spTree>
    <p:extLst>
      <p:ext uri="{BB962C8B-B14F-4D97-AF65-F5344CB8AC3E}">
        <p14:creationId xmlns:p14="http://schemas.microsoft.com/office/powerpoint/2010/main" val="15758443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21</a:t>
            </a:fld>
            <a:endParaRPr lang="fr-FR"/>
          </a:p>
        </p:txBody>
      </p:sp>
    </p:spTree>
    <p:extLst>
      <p:ext uri="{BB962C8B-B14F-4D97-AF65-F5344CB8AC3E}">
        <p14:creationId xmlns:p14="http://schemas.microsoft.com/office/powerpoint/2010/main" val="15646188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22</a:t>
            </a:fld>
            <a:endParaRPr lang="fr-FR"/>
          </a:p>
        </p:txBody>
      </p:sp>
    </p:spTree>
    <p:extLst>
      <p:ext uri="{BB962C8B-B14F-4D97-AF65-F5344CB8AC3E}">
        <p14:creationId xmlns:p14="http://schemas.microsoft.com/office/powerpoint/2010/main" val="3917322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23</a:t>
            </a:fld>
            <a:endParaRPr lang="fr-FR"/>
          </a:p>
        </p:txBody>
      </p:sp>
    </p:spTree>
    <p:extLst>
      <p:ext uri="{BB962C8B-B14F-4D97-AF65-F5344CB8AC3E}">
        <p14:creationId xmlns:p14="http://schemas.microsoft.com/office/powerpoint/2010/main" val="234253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24</a:t>
            </a:fld>
            <a:endParaRPr lang="fr-FR"/>
          </a:p>
        </p:txBody>
      </p:sp>
    </p:spTree>
    <p:extLst>
      <p:ext uri="{BB962C8B-B14F-4D97-AF65-F5344CB8AC3E}">
        <p14:creationId xmlns:p14="http://schemas.microsoft.com/office/powerpoint/2010/main" val="38419945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25</a:t>
            </a:fld>
            <a:endParaRPr lang="fr-FR"/>
          </a:p>
        </p:txBody>
      </p:sp>
    </p:spTree>
    <p:extLst>
      <p:ext uri="{BB962C8B-B14F-4D97-AF65-F5344CB8AC3E}">
        <p14:creationId xmlns:p14="http://schemas.microsoft.com/office/powerpoint/2010/main" val="8881574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26</a:t>
            </a:fld>
            <a:endParaRPr lang="fr-FR"/>
          </a:p>
        </p:txBody>
      </p:sp>
    </p:spTree>
    <p:extLst>
      <p:ext uri="{BB962C8B-B14F-4D97-AF65-F5344CB8AC3E}">
        <p14:creationId xmlns:p14="http://schemas.microsoft.com/office/powerpoint/2010/main" val="1671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4</a:t>
            </a:fld>
            <a:endParaRPr lang="fr-FR"/>
          </a:p>
        </p:txBody>
      </p:sp>
    </p:spTree>
    <p:extLst>
      <p:ext uri="{BB962C8B-B14F-4D97-AF65-F5344CB8AC3E}">
        <p14:creationId xmlns:p14="http://schemas.microsoft.com/office/powerpoint/2010/main" val="37153800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27</a:t>
            </a:fld>
            <a:endParaRPr lang="fr-FR"/>
          </a:p>
        </p:txBody>
      </p:sp>
    </p:spTree>
    <p:extLst>
      <p:ext uri="{BB962C8B-B14F-4D97-AF65-F5344CB8AC3E}">
        <p14:creationId xmlns:p14="http://schemas.microsoft.com/office/powerpoint/2010/main" val="40252081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28</a:t>
            </a:fld>
            <a:endParaRPr lang="fr-FR"/>
          </a:p>
        </p:txBody>
      </p:sp>
    </p:spTree>
    <p:extLst>
      <p:ext uri="{BB962C8B-B14F-4D97-AF65-F5344CB8AC3E}">
        <p14:creationId xmlns:p14="http://schemas.microsoft.com/office/powerpoint/2010/main" val="597255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29</a:t>
            </a:fld>
            <a:endParaRPr lang="fr-FR"/>
          </a:p>
        </p:txBody>
      </p:sp>
    </p:spTree>
    <p:extLst>
      <p:ext uri="{BB962C8B-B14F-4D97-AF65-F5344CB8AC3E}">
        <p14:creationId xmlns:p14="http://schemas.microsoft.com/office/powerpoint/2010/main" val="218402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30</a:t>
            </a:fld>
            <a:endParaRPr lang="fr-FR"/>
          </a:p>
        </p:txBody>
      </p:sp>
    </p:spTree>
    <p:extLst>
      <p:ext uri="{BB962C8B-B14F-4D97-AF65-F5344CB8AC3E}">
        <p14:creationId xmlns:p14="http://schemas.microsoft.com/office/powerpoint/2010/main" val="4455863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31</a:t>
            </a:fld>
            <a:endParaRPr lang="fr-FR"/>
          </a:p>
        </p:txBody>
      </p:sp>
    </p:spTree>
    <p:extLst>
      <p:ext uri="{BB962C8B-B14F-4D97-AF65-F5344CB8AC3E}">
        <p14:creationId xmlns:p14="http://schemas.microsoft.com/office/powerpoint/2010/main" val="32444185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32</a:t>
            </a:fld>
            <a:endParaRPr lang="fr-FR"/>
          </a:p>
        </p:txBody>
      </p:sp>
    </p:spTree>
    <p:extLst>
      <p:ext uri="{BB962C8B-B14F-4D97-AF65-F5344CB8AC3E}">
        <p14:creationId xmlns:p14="http://schemas.microsoft.com/office/powerpoint/2010/main" val="12612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33</a:t>
            </a:fld>
            <a:endParaRPr lang="fr-FR"/>
          </a:p>
        </p:txBody>
      </p:sp>
    </p:spTree>
    <p:extLst>
      <p:ext uri="{BB962C8B-B14F-4D97-AF65-F5344CB8AC3E}">
        <p14:creationId xmlns:p14="http://schemas.microsoft.com/office/powerpoint/2010/main" val="12125394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34</a:t>
            </a:fld>
            <a:endParaRPr lang="fr-FR"/>
          </a:p>
        </p:txBody>
      </p:sp>
    </p:spTree>
    <p:extLst>
      <p:ext uri="{BB962C8B-B14F-4D97-AF65-F5344CB8AC3E}">
        <p14:creationId xmlns:p14="http://schemas.microsoft.com/office/powerpoint/2010/main" val="2826108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5</a:t>
            </a:fld>
            <a:endParaRPr lang="fr-FR"/>
          </a:p>
        </p:txBody>
      </p:sp>
    </p:spTree>
    <p:extLst>
      <p:ext uri="{BB962C8B-B14F-4D97-AF65-F5344CB8AC3E}">
        <p14:creationId xmlns:p14="http://schemas.microsoft.com/office/powerpoint/2010/main" val="3564936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11</a:t>
            </a:fld>
            <a:endParaRPr lang="fr-FR"/>
          </a:p>
        </p:txBody>
      </p:sp>
    </p:spTree>
    <p:extLst>
      <p:ext uri="{BB962C8B-B14F-4D97-AF65-F5344CB8AC3E}">
        <p14:creationId xmlns:p14="http://schemas.microsoft.com/office/powerpoint/2010/main" val="3551384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12</a:t>
            </a:fld>
            <a:endParaRPr lang="fr-FR"/>
          </a:p>
        </p:txBody>
      </p:sp>
    </p:spTree>
    <p:extLst>
      <p:ext uri="{BB962C8B-B14F-4D97-AF65-F5344CB8AC3E}">
        <p14:creationId xmlns:p14="http://schemas.microsoft.com/office/powerpoint/2010/main" val="2056850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13</a:t>
            </a:fld>
            <a:endParaRPr lang="fr-FR"/>
          </a:p>
        </p:txBody>
      </p:sp>
    </p:spTree>
    <p:extLst>
      <p:ext uri="{BB962C8B-B14F-4D97-AF65-F5344CB8AC3E}">
        <p14:creationId xmlns:p14="http://schemas.microsoft.com/office/powerpoint/2010/main" val="2212925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14</a:t>
            </a:fld>
            <a:endParaRPr lang="fr-FR"/>
          </a:p>
        </p:txBody>
      </p:sp>
    </p:spTree>
    <p:extLst>
      <p:ext uri="{BB962C8B-B14F-4D97-AF65-F5344CB8AC3E}">
        <p14:creationId xmlns:p14="http://schemas.microsoft.com/office/powerpoint/2010/main" val="2018865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15</a:t>
            </a:fld>
            <a:endParaRPr lang="fr-FR"/>
          </a:p>
        </p:txBody>
      </p:sp>
    </p:spTree>
    <p:extLst>
      <p:ext uri="{BB962C8B-B14F-4D97-AF65-F5344CB8AC3E}">
        <p14:creationId xmlns:p14="http://schemas.microsoft.com/office/powerpoint/2010/main" val="2465654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16</a:t>
            </a:fld>
            <a:endParaRPr lang="fr-FR"/>
          </a:p>
        </p:txBody>
      </p:sp>
    </p:spTree>
    <p:extLst>
      <p:ext uri="{BB962C8B-B14F-4D97-AF65-F5344CB8AC3E}">
        <p14:creationId xmlns:p14="http://schemas.microsoft.com/office/powerpoint/2010/main" val="47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C2AD93-95B1-4E27-ACBE-1CB53576048B}"/>
              </a:ext>
            </a:extLst>
          </p:cNvPr>
          <p:cNvSpPr>
            <a:spLocks noGrp="1"/>
          </p:cNvSpPr>
          <p:nvPr>
            <p:ph type="ctrTitle"/>
          </p:nvPr>
        </p:nvSpPr>
        <p:spPr>
          <a:xfrm>
            <a:off x="1143000" y="841375"/>
            <a:ext cx="6858000" cy="17907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38CA5755-9910-4D73-A257-40F4F3B74B45}"/>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46D45729-FD05-438E-8C88-3DB0FADBDEFE}"/>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A98C053C-5B0E-4CB8-8717-65DF5F881CF3}"/>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88F0C8AF-7707-4F70-BA94-56F0D2A948A6}"/>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2461220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0DDA02-497A-48D3-826F-C738361CD0DC}"/>
              </a:ext>
            </a:extLst>
          </p:cNvPr>
          <p:cNvSpPr>
            <a:spLocks noGrp="1"/>
          </p:cNvSpPr>
          <p:nvPr>
            <p:ph type="title"/>
          </p:nvPr>
        </p:nvSpPr>
        <p:spPr/>
        <p:txBody>
          <a:bodyPr/>
          <a:lstStyle>
            <a:lvl1pPr>
              <a:defRPr lang="fr-FR" sz="4400" kern="1200" dirty="0">
                <a:solidFill>
                  <a:schemeClr val="tx1"/>
                </a:solidFill>
                <a:latin typeface="+mj-lt"/>
                <a:ea typeface="+mj-ea"/>
                <a:cs typeface="+mj-cs"/>
              </a:defRPr>
            </a:lvl1pPr>
          </a:lstStyle>
          <a:p>
            <a:r>
              <a:rPr lang="fr-FR" dirty="0"/>
              <a:t>Modifiez le style du titre</a:t>
            </a:r>
            <a:endParaRPr lang="fr-BE" dirty="0"/>
          </a:p>
        </p:txBody>
      </p:sp>
      <p:sp>
        <p:nvSpPr>
          <p:cNvPr id="3" name="Espace réservé du texte vertical 2">
            <a:extLst>
              <a:ext uri="{FF2B5EF4-FFF2-40B4-BE49-F238E27FC236}">
                <a16:creationId xmlns:a16="http://schemas.microsoft.com/office/drawing/2014/main" id="{583E24E3-9521-4B48-9481-58073DD46AA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1A5848B1-58CA-42C6-86E4-D0DAE7FE8ABF}"/>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AC92FFB6-02C2-4FBE-BD94-FACB700E4638}"/>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E43D54C4-7923-4786-920C-9B99016A5532}"/>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3284487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631A906-C167-4302-B07E-432E8A6FE5FA}"/>
              </a:ext>
            </a:extLst>
          </p:cNvPr>
          <p:cNvSpPr>
            <a:spLocks noGrp="1"/>
          </p:cNvSpPr>
          <p:nvPr>
            <p:ph type="title" orient="vert"/>
          </p:nvPr>
        </p:nvSpPr>
        <p:spPr>
          <a:xfrm>
            <a:off x="6543675" y="274638"/>
            <a:ext cx="1971675" cy="4357687"/>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867ACA69-1E72-4C6C-A5D4-B7D3F623B14C}"/>
              </a:ext>
            </a:extLst>
          </p:cNvPr>
          <p:cNvSpPr>
            <a:spLocks noGrp="1"/>
          </p:cNvSpPr>
          <p:nvPr>
            <p:ph type="body" orient="vert" idx="1"/>
          </p:nvPr>
        </p:nvSpPr>
        <p:spPr>
          <a:xfrm>
            <a:off x="628650" y="274638"/>
            <a:ext cx="5762625" cy="435768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4751FEED-183E-4C0D-830F-8EBC4D5FFFDD}"/>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685E05C6-D4FC-4BEC-9AB1-AEB074956F9E}"/>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4498B16C-DABF-41B4-9EBD-2BFC9B2418C8}"/>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935023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14CB8-74FD-4BDC-9B6A-CC72FB7EB0DD}"/>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DB3DE82F-46A0-4682-B03B-11546A3A8C2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4BDA3889-C40D-4F6F-9A77-857AEC0ED2E3}"/>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2F62E0C1-D206-4FA1-8303-35DE241D2E13}"/>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AE5A1A15-521B-4950-B8A2-5AE9B150AA2F}"/>
              </a:ext>
            </a:extLst>
          </p:cNvPr>
          <p:cNvSpPr>
            <a:spLocks noGrp="1"/>
          </p:cNvSpPr>
          <p:nvPr>
            <p:ph type="sldNum" sz="quarter" idx="12"/>
          </p:nvPr>
        </p:nvSpPr>
        <p:spPr/>
        <p:txBody>
          <a:bodyPr/>
          <a:lstStyle/>
          <a:p>
            <a:fld id="{4643D497-C655-4B4F-9075-C2149CCBF52B}" type="slidenum">
              <a:rPr lang="fr-BE" smtClean="0"/>
              <a:t>‹#›</a:t>
            </a:fld>
            <a:endParaRPr lang="fr-BE"/>
          </a:p>
        </p:txBody>
      </p:sp>
    </p:spTree>
    <p:extLst>
      <p:ext uri="{BB962C8B-B14F-4D97-AF65-F5344CB8AC3E}">
        <p14:creationId xmlns:p14="http://schemas.microsoft.com/office/powerpoint/2010/main" val="2511385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B70ACE-52F4-4F7C-A31B-8F84D211E0E2}"/>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095713D1-4D88-4CBD-9CB2-1E725D133E1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AFAC653D-7E9B-4F97-AA78-2A951786408C}"/>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203467B9-7649-4CF3-99B7-E50315B43D0E}"/>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183396C5-C3D0-4681-ACA3-70AC1035A3F1}"/>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489503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F9C65A-468D-4CE7-A00E-FF39E15705BA}"/>
              </a:ext>
            </a:extLst>
          </p:cNvPr>
          <p:cNvSpPr>
            <a:spLocks noGrp="1"/>
          </p:cNvSpPr>
          <p:nvPr>
            <p:ph type="title"/>
          </p:nvPr>
        </p:nvSpPr>
        <p:spPr>
          <a:xfrm>
            <a:off x="623888" y="1282700"/>
            <a:ext cx="7886700" cy="2139950"/>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E90B81A5-0360-41CD-98FB-203AF9CFC70E}"/>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96927CB-7FC0-40EE-B477-6DB346225480}"/>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E90E0026-B2B5-4908-9690-533B30EA4B06}"/>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3C0FE17D-0E11-4885-84D2-8B703915577C}"/>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221533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2FDF24-D82D-48AB-A821-28296EF8807A}"/>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4FCF5F96-01FC-48D6-9F37-ABC1E43659BE}"/>
              </a:ext>
            </a:extLst>
          </p:cNvPr>
          <p:cNvSpPr>
            <a:spLocks noGrp="1"/>
          </p:cNvSpPr>
          <p:nvPr>
            <p:ph sz="half" idx="1"/>
          </p:nvPr>
        </p:nvSpPr>
        <p:spPr>
          <a:xfrm>
            <a:off x="628650" y="1370013"/>
            <a:ext cx="3867150" cy="32623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57C52ACA-AFCE-4E60-94E9-84721A2EEAA7}"/>
              </a:ext>
            </a:extLst>
          </p:cNvPr>
          <p:cNvSpPr>
            <a:spLocks noGrp="1"/>
          </p:cNvSpPr>
          <p:nvPr>
            <p:ph sz="half" idx="2"/>
          </p:nvPr>
        </p:nvSpPr>
        <p:spPr>
          <a:xfrm>
            <a:off x="4648200" y="1370013"/>
            <a:ext cx="3867150" cy="32623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D1C57954-8EB6-4AB3-BA49-92D2246DA72B}"/>
              </a:ext>
            </a:extLst>
          </p:cNvPr>
          <p:cNvSpPr>
            <a:spLocks noGrp="1"/>
          </p:cNvSpPr>
          <p:nvPr>
            <p:ph type="dt" sz="half" idx="10"/>
          </p:nvPr>
        </p:nvSpPr>
        <p:spPr/>
        <p:txBody>
          <a:bodyPr/>
          <a:lstStyle/>
          <a:p>
            <a:endParaRPr lang="fr-BE"/>
          </a:p>
        </p:txBody>
      </p:sp>
      <p:sp>
        <p:nvSpPr>
          <p:cNvPr id="6" name="Espace réservé du pied de page 5">
            <a:extLst>
              <a:ext uri="{FF2B5EF4-FFF2-40B4-BE49-F238E27FC236}">
                <a16:creationId xmlns:a16="http://schemas.microsoft.com/office/drawing/2014/main" id="{D95B5C0B-534B-466B-9C91-92B86B84E5AE}"/>
              </a:ext>
            </a:extLst>
          </p:cNvPr>
          <p:cNvSpPr>
            <a:spLocks noGrp="1"/>
          </p:cNvSpPr>
          <p:nvPr>
            <p:ph type="ftr" sz="quarter" idx="11"/>
          </p:nvPr>
        </p:nvSpPr>
        <p:spPr/>
        <p:txBody>
          <a:bodyPr/>
          <a:lstStyle/>
          <a:p>
            <a:r>
              <a:rPr lang="fr-BE"/>
              <a:t>27/11/2020</a:t>
            </a:r>
          </a:p>
        </p:txBody>
      </p:sp>
      <p:sp>
        <p:nvSpPr>
          <p:cNvPr id="7" name="Espace réservé du numéro de diapositive 6">
            <a:extLst>
              <a:ext uri="{FF2B5EF4-FFF2-40B4-BE49-F238E27FC236}">
                <a16:creationId xmlns:a16="http://schemas.microsoft.com/office/drawing/2014/main" id="{6719B7DC-E226-47AD-9DC5-9C60C853A7A3}"/>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135111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84F9C3-D8D1-41EE-BA01-36C0AE565D0E}"/>
              </a:ext>
            </a:extLst>
          </p:cNvPr>
          <p:cNvSpPr>
            <a:spLocks noGrp="1"/>
          </p:cNvSpPr>
          <p:nvPr>
            <p:ph type="title"/>
          </p:nvPr>
        </p:nvSpPr>
        <p:spPr>
          <a:xfrm>
            <a:off x="630238" y="274638"/>
            <a:ext cx="7886700" cy="993775"/>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5A158558-6F31-4D3C-BABC-414F5F6BECBC}"/>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42D6E1B-69C0-4DF2-820D-ED213480CDE2}"/>
              </a:ext>
            </a:extLst>
          </p:cNvPr>
          <p:cNvSpPr>
            <a:spLocks noGrp="1"/>
          </p:cNvSpPr>
          <p:nvPr>
            <p:ph sz="half" idx="2"/>
          </p:nvPr>
        </p:nvSpPr>
        <p:spPr>
          <a:xfrm>
            <a:off x="630238" y="1879600"/>
            <a:ext cx="3868737" cy="276225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5FB2DD58-95F0-4224-9EFB-468844FC0718}"/>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DF7188C-8A96-48FA-B42A-D4E494177A01}"/>
              </a:ext>
            </a:extLst>
          </p:cNvPr>
          <p:cNvSpPr>
            <a:spLocks noGrp="1"/>
          </p:cNvSpPr>
          <p:nvPr>
            <p:ph sz="quarter" idx="4"/>
          </p:nvPr>
        </p:nvSpPr>
        <p:spPr>
          <a:xfrm>
            <a:off x="4629150" y="1879600"/>
            <a:ext cx="3887788" cy="276225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93C93906-4E02-4D43-AFEF-CD7FF744A658}"/>
              </a:ext>
            </a:extLst>
          </p:cNvPr>
          <p:cNvSpPr>
            <a:spLocks noGrp="1"/>
          </p:cNvSpPr>
          <p:nvPr>
            <p:ph type="dt" sz="half" idx="10"/>
          </p:nvPr>
        </p:nvSpPr>
        <p:spPr/>
        <p:txBody>
          <a:bodyPr/>
          <a:lstStyle/>
          <a:p>
            <a:endParaRPr lang="fr-BE"/>
          </a:p>
        </p:txBody>
      </p:sp>
      <p:sp>
        <p:nvSpPr>
          <p:cNvPr id="8" name="Espace réservé du pied de page 7">
            <a:extLst>
              <a:ext uri="{FF2B5EF4-FFF2-40B4-BE49-F238E27FC236}">
                <a16:creationId xmlns:a16="http://schemas.microsoft.com/office/drawing/2014/main" id="{E016AB3C-90BB-4A3F-9EBA-477C7A54E162}"/>
              </a:ext>
            </a:extLst>
          </p:cNvPr>
          <p:cNvSpPr>
            <a:spLocks noGrp="1"/>
          </p:cNvSpPr>
          <p:nvPr>
            <p:ph type="ftr" sz="quarter" idx="11"/>
          </p:nvPr>
        </p:nvSpPr>
        <p:spPr/>
        <p:txBody>
          <a:bodyPr/>
          <a:lstStyle/>
          <a:p>
            <a:r>
              <a:rPr lang="fr-BE"/>
              <a:t>27/11/2020</a:t>
            </a:r>
          </a:p>
        </p:txBody>
      </p:sp>
      <p:sp>
        <p:nvSpPr>
          <p:cNvPr id="9" name="Espace réservé du numéro de diapositive 8">
            <a:extLst>
              <a:ext uri="{FF2B5EF4-FFF2-40B4-BE49-F238E27FC236}">
                <a16:creationId xmlns:a16="http://schemas.microsoft.com/office/drawing/2014/main" id="{966BD059-3849-48AF-8918-A76D7BB2E3AC}"/>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337995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BC5025-7497-448C-924F-C9DB5D043483}"/>
              </a:ext>
            </a:extLst>
          </p:cNvPr>
          <p:cNvSpPr>
            <a:spLocks noGrp="1"/>
          </p:cNvSpPr>
          <p:nvPr>
            <p:ph type="title"/>
          </p:nvPr>
        </p:nvSpPr>
        <p:spPr>
          <a:xfrm>
            <a:off x="628650" y="128183"/>
            <a:ext cx="7886700" cy="993775"/>
          </a:xfrm>
        </p:spPr>
        <p:txBody>
          <a:bodyPr>
            <a:normAutofit/>
          </a:bodyPr>
          <a:lstStyle>
            <a:lvl1pPr algn="ctr">
              <a:defRPr sz="2800" b="1"/>
            </a:lvl1pPr>
          </a:lstStyle>
          <a:p>
            <a:r>
              <a:rPr lang="fr-FR" dirty="0"/>
              <a:t>Modifiez le style du titre</a:t>
            </a:r>
            <a:endParaRPr lang="fr-BE" dirty="0"/>
          </a:p>
        </p:txBody>
      </p:sp>
      <p:sp>
        <p:nvSpPr>
          <p:cNvPr id="3" name="Espace réservé de la date 2">
            <a:extLst>
              <a:ext uri="{FF2B5EF4-FFF2-40B4-BE49-F238E27FC236}">
                <a16:creationId xmlns:a16="http://schemas.microsoft.com/office/drawing/2014/main" id="{BA2B4E6D-B7A8-4124-BE53-4B20DD89B17F}"/>
              </a:ext>
            </a:extLst>
          </p:cNvPr>
          <p:cNvSpPr>
            <a:spLocks noGrp="1"/>
          </p:cNvSpPr>
          <p:nvPr>
            <p:ph type="dt" sz="half" idx="10"/>
          </p:nvPr>
        </p:nvSpPr>
        <p:spPr/>
        <p:txBody>
          <a:bodyPr/>
          <a:lstStyle/>
          <a:p>
            <a:endParaRPr lang="fr-BE"/>
          </a:p>
        </p:txBody>
      </p:sp>
      <p:sp>
        <p:nvSpPr>
          <p:cNvPr id="4" name="Espace réservé du pied de page 3">
            <a:extLst>
              <a:ext uri="{FF2B5EF4-FFF2-40B4-BE49-F238E27FC236}">
                <a16:creationId xmlns:a16="http://schemas.microsoft.com/office/drawing/2014/main" id="{3CBD841D-EBC9-454F-BBEE-DC6593CBDEA2}"/>
              </a:ext>
            </a:extLst>
          </p:cNvPr>
          <p:cNvSpPr>
            <a:spLocks noGrp="1"/>
          </p:cNvSpPr>
          <p:nvPr>
            <p:ph type="ftr" sz="quarter" idx="11"/>
          </p:nvPr>
        </p:nvSpPr>
        <p:spPr/>
        <p:txBody>
          <a:bodyPr/>
          <a:lstStyle/>
          <a:p>
            <a:r>
              <a:rPr lang="fr-BE"/>
              <a:t>27/11/2020</a:t>
            </a:r>
          </a:p>
        </p:txBody>
      </p:sp>
      <p:sp>
        <p:nvSpPr>
          <p:cNvPr id="5" name="Espace réservé du numéro de diapositive 4">
            <a:extLst>
              <a:ext uri="{FF2B5EF4-FFF2-40B4-BE49-F238E27FC236}">
                <a16:creationId xmlns:a16="http://schemas.microsoft.com/office/drawing/2014/main" id="{F3621B27-6D64-41E9-8418-3DF24E407FA3}"/>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1322643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452A0B5-50EC-4C11-A729-C116F9075C8E}"/>
              </a:ext>
            </a:extLst>
          </p:cNvPr>
          <p:cNvSpPr>
            <a:spLocks noGrp="1"/>
          </p:cNvSpPr>
          <p:nvPr>
            <p:ph type="dt" sz="half" idx="10"/>
          </p:nvPr>
        </p:nvSpPr>
        <p:spPr/>
        <p:txBody>
          <a:bodyPr/>
          <a:lstStyle/>
          <a:p>
            <a:endParaRPr lang="fr-BE"/>
          </a:p>
        </p:txBody>
      </p:sp>
      <p:sp>
        <p:nvSpPr>
          <p:cNvPr id="3" name="Espace réservé du pied de page 2">
            <a:extLst>
              <a:ext uri="{FF2B5EF4-FFF2-40B4-BE49-F238E27FC236}">
                <a16:creationId xmlns:a16="http://schemas.microsoft.com/office/drawing/2014/main" id="{FEEF91B2-3814-467B-BC4E-56E0140E90A6}"/>
              </a:ext>
            </a:extLst>
          </p:cNvPr>
          <p:cNvSpPr>
            <a:spLocks noGrp="1"/>
          </p:cNvSpPr>
          <p:nvPr>
            <p:ph type="ftr" sz="quarter" idx="11"/>
          </p:nvPr>
        </p:nvSpPr>
        <p:spPr/>
        <p:txBody>
          <a:bodyPr/>
          <a:lstStyle/>
          <a:p>
            <a:r>
              <a:rPr lang="fr-BE"/>
              <a:t>27/11/2020</a:t>
            </a:r>
          </a:p>
        </p:txBody>
      </p:sp>
      <p:sp>
        <p:nvSpPr>
          <p:cNvPr id="4" name="Espace réservé du numéro de diapositive 3">
            <a:extLst>
              <a:ext uri="{FF2B5EF4-FFF2-40B4-BE49-F238E27FC236}">
                <a16:creationId xmlns:a16="http://schemas.microsoft.com/office/drawing/2014/main" id="{0ABA50DA-B299-427B-A452-092954F3F9A2}"/>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3663864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AD4C00-B232-4448-A171-765E9D61A9E4}"/>
              </a:ext>
            </a:extLst>
          </p:cNvPr>
          <p:cNvSpPr>
            <a:spLocks noGrp="1"/>
          </p:cNvSpPr>
          <p:nvPr>
            <p:ph type="title"/>
          </p:nvPr>
        </p:nvSpPr>
        <p:spPr>
          <a:xfrm>
            <a:off x="630238" y="342900"/>
            <a:ext cx="2949575" cy="120015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BC41A5F3-0E85-444D-BDC1-1EF5682F1228}"/>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AD3526EF-5F97-43D9-80D4-88C402F448E4}"/>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D2DACAF-2C37-40FB-B200-A0E8DB539D33}"/>
              </a:ext>
            </a:extLst>
          </p:cNvPr>
          <p:cNvSpPr>
            <a:spLocks noGrp="1"/>
          </p:cNvSpPr>
          <p:nvPr>
            <p:ph type="dt" sz="half" idx="10"/>
          </p:nvPr>
        </p:nvSpPr>
        <p:spPr/>
        <p:txBody>
          <a:bodyPr/>
          <a:lstStyle/>
          <a:p>
            <a:endParaRPr lang="fr-BE"/>
          </a:p>
        </p:txBody>
      </p:sp>
      <p:sp>
        <p:nvSpPr>
          <p:cNvPr id="6" name="Espace réservé du pied de page 5">
            <a:extLst>
              <a:ext uri="{FF2B5EF4-FFF2-40B4-BE49-F238E27FC236}">
                <a16:creationId xmlns:a16="http://schemas.microsoft.com/office/drawing/2014/main" id="{7C32648C-27CD-445F-A2FD-E481215E0080}"/>
              </a:ext>
            </a:extLst>
          </p:cNvPr>
          <p:cNvSpPr>
            <a:spLocks noGrp="1"/>
          </p:cNvSpPr>
          <p:nvPr>
            <p:ph type="ftr" sz="quarter" idx="11"/>
          </p:nvPr>
        </p:nvSpPr>
        <p:spPr/>
        <p:txBody>
          <a:bodyPr/>
          <a:lstStyle/>
          <a:p>
            <a:r>
              <a:rPr lang="fr-BE"/>
              <a:t>27/11/2020</a:t>
            </a:r>
          </a:p>
        </p:txBody>
      </p:sp>
      <p:sp>
        <p:nvSpPr>
          <p:cNvPr id="7" name="Espace réservé du numéro de diapositive 6">
            <a:extLst>
              <a:ext uri="{FF2B5EF4-FFF2-40B4-BE49-F238E27FC236}">
                <a16:creationId xmlns:a16="http://schemas.microsoft.com/office/drawing/2014/main" id="{047FA69A-8937-4B22-895A-C1E6C7E60E9E}"/>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1968167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BAF71B-DE68-4146-A09C-D83CFB06364F}"/>
              </a:ext>
            </a:extLst>
          </p:cNvPr>
          <p:cNvSpPr>
            <a:spLocks noGrp="1"/>
          </p:cNvSpPr>
          <p:nvPr>
            <p:ph type="title"/>
          </p:nvPr>
        </p:nvSpPr>
        <p:spPr>
          <a:xfrm>
            <a:off x="630238" y="342900"/>
            <a:ext cx="2949575" cy="120015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B5CB434A-7281-4181-AFEB-BB6EF46B952E}"/>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35BE4508-AD66-42F7-9C5B-3F36FA4036BD}"/>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023B006-6601-47FF-9EA7-F7F63F7449EA}"/>
              </a:ext>
            </a:extLst>
          </p:cNvPr>
          <p:cNvSpPr>
            <a:spLocks noGrp="1"/>
          </p:cNvSpPr>
          <p:nvPr>
            <p:ph type="dt" sz="half" idx="10"/>
          </p:nvPr>
        </p:nvSpPr>
        <p:spPr/>
        <p:txBody>
          <a:bodyPr/>
          <a:lstStyle/>
          <a:p>
            <a:endParaRPr lang="fr-BE"/>
          </a:p>
        </p:txBody>
      </p:sp>
      <p:sp>
        <p:nvSpPr>
          <p:cNvPr id="6" name="Espace réservé du pied de page 5">
            <a:extLst>
              <a:ext uri="{FF2B5EF4-FFF2-40B4-BE49-F238E27FC236}">
                <a16:creationId xmlns:a16="http://schemas.microsoft.com/office/drawing/2014/main" id="{CF275787-EFBA-4F5C-95D7-FB10525DD358}"/>
              </a:ext>
            </a:extLst>
          </p:cNvPr>
          <p:cNvSpPr>
            <a:spLocks noGrp="1"/>
          </p:cNvSpPr>
          <p:nvPr>
            <p:ph type="ftr" sz="quarter" idx="11"/>
          </p:nvPr>
        </p:nvSpPr>
        <p:spPr/>
        <p:txBody>
          <a:bodyPr/>
          <a:lstStyle/>
          <a:p>
            <a:r>
              <a:rPr lang="fr-BE"/>
              <a:t>27/11/2020</a:t>
            </a:r>
          </a:p>
        </p:txBody>
      </p:sp>
      <p:sp>
        <p:nvSpPr>
          <p:cNvPr id="7" name="Espace réservé du numéro de diapositive 6">
            <a:extLst>
              <a:ext uri="{FF2B5EF4-FFF2-40B4-BE49-F238E27FC236}">
                <a16:creationId xmlns:a16="http://schemas.microsoft.com/office/drawing/2014/main" id="{1C98C150-A2AB-40F5-9CB5-C3376F5A3BAA}"/>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361169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29FCBFF-EB48-4F08-A4F3-2198E4285D3F}"/>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D6400BE9-8677-4073-9984-9225DE1BDD6E}"/>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BE" dirty="0"/>
          </a:p>
        </p:txBody>
      </p:sp>
      <p:sp>
        <p:nvSpPr>
          <p:cNvPr id="4" name="Espace réservé de la date 3">
            <a:extLst>
              <a:ext uri="{FF2B5EF4-FFF2-40B4-BE49-F238E27FC236}">
                <a16:creationId xmlns:a16="http://schemas.microsoft.com/office/drawing/2014/main" id="{01AD7926-BAD9-479C-A4B2-79752E403B64}"/>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BE"/>
          </a:p>
        </p:txBody>
      </p:sp>
      <p:sp>
        <p:nvSpPr>
          <p:cNvPr id="5" name="Espace réservé du pied de page 4">
            <a:extLst>
              <a:ext uri="{FF2B5EF4-FFF2-40B4-BE49-F238E27FC236}">
                <a16:creationId xmlns:a16="http://schemas.microsoft.com/office/drawing/2014/main" id="{155A46AA-9811-49FA-8487-56DF590609A8}"/>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a:t>27/11/2020</a:t>
            </a:r>
          </a:p>
        </p:txBody>
      </p:sp>
      <p:sp>
        <p:nvSpPr>
          <p:cNvPr id="6" name="Espace réservé du numéro de diapositive 5">
            <a:extLst>
              <a:ext uri="{FF2B5EF4-FFF2-40B4-BE49-F238E27FC236}">
                <a16:creationId xmlns:a16="http://schemas.microsoft.com/office/drawing/2014/main" id="{A5D28267-5CA0-4C22-B52B-920481CC79D8}"/>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A5C1104-F897-4EEC-9A43-EF84856E00A4}" type="slidenum">
              <a:rPr lang="fr-BE" smtClean="0"/>
              <a:t>‹#›</a:t>
            </a:fld>
            <a:endParaRPr lang="fr-BE"/>
          </a:p>
        </p:txBody>
      </p:sp>
    </p:spTree>
    <p:extLst>
      <p:ext uri="{BB962C8B-B14F-4D97-AF65-F5344CB8AC3E}">
        <p14:creationId xmlns:p14="http://schemas.microsoft.com/office/powerpoint/2010/main" val="4117081645"/>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344D4DA-2E91-45B3-AD70-6340A3F12D24}"/>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01006AAA-6211-454B-98C3-36ADBD4BFC93}"/>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BC653DCD-4663-4B9B-9DB7-228CC9179244}"/>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BE"/>
          </a:p>
        </p:txBody>
      </p:sp>
      <p:sp>
        <p:nvSpPr>
          <p:cNvPr id="5" name="Espace réservé du pied de page 4">
            <a:extLst>
              <a:ext uri="{FF2B5EF4-FFF2-40B4-BE49-F238E27FC236}">
                <a16:creationId xmlns:a16="http://schemas.microsoft.com/office/drawing/2014/main" id="{9EEAE819-1600-405E-85E1-D34CE58843C2}"/>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a:t>27/11/2020</a:t>
            </a:r>
          </a:p>
        </p:txBody>
      </p:sp>
      <p:sp>
        <p:nvSpPr>
          <p:cNvPr id="6" name="Espace réservé du numéro de diapositive 5">
            <a:extLst>
              <a:ext uri="{FF2B5EF4-FFF2-40B4-BE49-F238E27FC236}">
                <a16:creationId xmlns:a16="http://schemas.microsoft.com/office/drawing/2014/main" id="{4D128852-BC86-4757-BF50-88C5BAEA80C4}"/>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4643D497-C655-4B4F-9075-C2149CCBF52B}" type="slidenum">
              <a:rPr lang="fr-BE" smtClean="0"/>
              <a:t>‹#›</a:t>
            </a:fld>
            <a:endParaRPr lang="fr-BE"/>
          </a:p>
        </p:txBody>
      </p:sp>
    </p:spTree>
    <p:extLst>
      <p:ext uri="{BB962C8B-B14F-4D97-AF65-F5344CB8AC3E}">
        <p14:creationId xmlns:p14="http://schemas.microsoft.com/office/powerpoint/2010/main" val="3796854827"/>
      </p:ext>
    </p:extLst>
  </p:cSld>
  <p:clrMap bg1="lt1" tx1="dk1" bg2="lt2" tx2="dk2" accent1="accent1" accent2="accent2" accent3="accent3" accent4="accent4" accent5="accent5" accent6="accent6" hlink="hlink" folHlink="folHlink"/>
  <p:sldLayoutIdLst>
    <p:sldLayoutId id="2147483883"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5.emf"/><Relationship Id="rId5" Type="http://schemas.openxmlformats.org/officeDocument/2006/relationships/package" Target="../embeddings/Microsoft_Word_Document1.docx"/><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8385DC-F5CE-208D-689A-C6934F7DE780}"/>
              </a:ext>
            </a:extLst>
          </p:cNvPr>
          <p:cNvSpPr>
            <a:spLocks noGrp="1"/>
          </p:cNvSpPr>
          <p:nvPr>
            <p:ph idx="1"/>
          </p:nvPr>
        </p:nvSpPr>
        <p:spPr>
          <a:xfrm>
            <a:off x="628650" y="769257"/>
            <a:ext cx="7886700" cy="3863068"/>
          </a:xfrm>
        </p:spPr>
        <p:txBody>
          <a:bodyPr>
            <a:normAutofit/>
          </a:bodyPr>
          <a:lstStyle/>
          <a:p>
            <a:pPr marL="0" indent="0" algn="just">
              <a:buNone/>
            </a:pPr>
            <a:r>
              <a:rPr lang="nl-BE" sz="1100" b="1" dirty="0"/>
              <a:t>Vooraf:</a:t>
            </a:r>
          </a:p>
          <a:p>
            <a:pPr marL="0" indent="0" algn="just">
              <a:buNone/>
            </a:pPr>
            <a:r>
              <a:rPr lang="nl-BE" sz="1100" dirty="0"/>
              <a:t>De onderstaande aangelegenheden zijn de minimaal te behandelen aangelegenheden bij het afsluiten van de rekeningen. </a:t>
            </a:r>
          </a:p>
          <a:p>
            <a:pPr marL="0" indent="0" algn="just">
              <a:buNone/>
            </a:pPr>
            <a:r>
              <a:rPr lang="nl-BE" sz="1100" dirty="0"/>
              <a:t>Bepaalde aangelegenheden zouden echter:</a:t>
            </a:r>
          </a:p>
          <a:p>
            <a:pPr algn="just"/>
            <a:r>
              <a:rPr lang="nl-BE" sz="1100" dirty="0"/>
              <a:t>niet van toepassing kunnen zijn op bepaalde soorten van entiteiten en meer bepaald kleine vennootschappen of verenigingen / stichtingen: de betreffende slides zouden dan kunnen worden gegroepeerd hetzij in een bijlage getiteld “Niet van toepassing”, hetzij in een specifieke slide getiteld “Niet van toepassing zijnde aangelegenheden”;</a:t>
            </a:r>
          </a:p>
          <a:p>
            <a:pPr algn="just"/>
            <a:r>
              <a:rPr lang="nl-BE" sz="1100" dirty="0"/>
              <a:t>niet van toepassing kunnen zijn omdat zij geen specifieke opmerkingen vereisen: zij zouden dan ook kunnen worden gegroepeerd in een specifieke slide waarin de betreffende ISA en het doel ervan worden vermeld.</a:t>
            </a:r>
          </a:p>
        </p:txBody>
      </p:sp>
      <p:sp>
        <p:nvSpPr>
          <p:cNvPr id="4" name="Espace réservé du numéro de diapositive 3">
            <a:extLst>
              <a:ext uri="{FF2B5EF4-FFF2-40B4-BE49-F238E27FC236}">
                <a16:creationId xmlns:a16="http://schemas.microsoft.com/office/drawing/2014/main" id="{93833C52-11F5-ADF1-E29C-FDEB21C00C56}"/>
              </a:ext>
            </a:extLst>
          </p:cNvPr>
          <p:cNvSpPr>
            <a:spLocks noGrp="1"/>
          </p:cNvSpPr>
          <p:nvPr>
            <p:ph type="sldNum" sz="quarter" idx="12"/>
          </p:nvPr>
        </p:nvSpPr>
        <p:spPr/>
        <p:txBody>
          <a:bodyPr/>
          <a:lstStyle/>
          <a:p>
            <a:fld id="{BA5C1104-F897-4EEC-9A43-EF84856E00A4}" type="slidenum">
              <a:rPr lang="fr-BE" smtClean="0"/>
              <a:t>1</a:t>
            </a:fld>
            <a:endParaRPr lang="fr-BE"/>
          </a:p>
        </p:txBody>
      </p:sp>
    </p:spTree>
    <p:extLst>
      <p:ext uri="{BB962C8B-B14F-4D97-AF65-F5344CB8AC3E}">
        <p14:creationId xmlns:p14="http://schemas.microsoft.com/office/powerpoint/2010/main" val="5855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A9DDE-7938-B87A-9DDB-02D5D40C63B7}"/>
              </a:ext>
            </a:extLst>
          </p:cNvPr>
          <p:cNvSpPr>
            <a:spLocks noGrp="1"/>
          </p:cNvSpPr>
          <p:nvPr>
            <p:ph type="title"/>
          </p:nvPr>
        </p:nvSpPr>
        <p:spPr>
          <a:xfrm>
            <a:off x="283029" y="274638"/>
            <a:ext cx="8788399" cy="993775"/>
          </a:xfrm>
        </p:spPr>
        <p:txBody>
          <a:bodyPr>
            <a:normAutofit/>
          </a:bodyPr>
          <a:lstStyle/>
          <a:p>
            <a:pPr algn="just"/>
            <a:r>
              <a:rPr lang="nl-BE" sz="2400" b="1" dirty="0"/>
              <a:t>Niet-geboekte aanpassingen naar aanleiding van de audit</a:t>
            </a:r>
          </a:p>
        </p:txBody>
      </p:sp>
      <p:sp>
        <p:nvSpPr>
          <p:cNvPr id="3" name="Espace réservé du contenu 2">
            <a:extLst>
              <a:ext uri="{FF2B5EF4-FFF2-40B4-BE49-F238E27FC236}">
                <a16:creationId xmlns:a16="http://schemas.microsoft.com/office/drawing/2014/main" id="{C67557DA-8984-998B-1F2A-7399FD9B2946}"/>
              </a:ext>
            </a:extLst>
          </p:cNvPr>
          <p:cNvSpPr>
            <a:spLocks noGrp="1"/>
          </p:cNvSpPr>
          <p:nvPr>
            <p:ph idx="1"/>
          </p:nvPr>
        </p:nvSpPr>
        <p:spPr/>
        <p:txBody>
          <a:bodyPr>
            <a:normAutofit/>
          </a:bodyPr>
          <a:lstStyle/>
          <a:p>
            <a:pPr marL="0" indent="0" algn="just">
              <a:buNone/>
            </a:pPr>
            <a:r>
              <a:rPr lang="nl-BE" sz="1100" dirty="0"/>
              <a:t>Overeenkomstig ISA 450 hebben wij het management verzocht om de volgende niet-geboekte aanpassingen die de materialiteit overschrijden, te boeken:</a:t>
            </a:r>
          </a:p>
        </p:txBody>
      </p:sp>
      <p:sp>
        <p:nvSpPr>
          <p:cNvPr id="4" name="Espace réservé du numéro de diapositive 3">
            <a:extLst>
              <a:ext uri="{FF2B5EF4-FFF2-40B4-BE49-F238E27FC236}">
                <a16:creationId xmlns:a16="http://schemas.microsoft.com/office/drawing/2014/main" id="{EFDD4EAA-D40C-4917-CF18-8FBF01901757}"/>
              </a:ext>
            </a:extLst>
          </p:cNvPr>
          <p:cNvSpPr>
            <a:spLocks noGrp="1"/>
          </p:cNvSpPr>
          <p:nvPr>
            <p:ph type="sldNum" sz="quarter" idx="12"/>
          </p:nvPr>
        </p:nvSpPr>
        <p:spPr/>
        <p:txBody>
          <a:bodyPr/>
          <a:lstStyle/>
          <a:p>
            <a:fld id="{BA5C1104-F897-4EEC-9A43-EF84856E00A4}" type="slidenum">
              <a:rPr lang="fr-BE" smtClean="0"/>
              <a:t>10</a:t>
            </a:fld>
            <a:endParaRPr lang="fr-BE"/>
          </a:p>
        </p:txBody>
      </p:sp>
    </p:spTree>
    <p:extLst>
      <p:ext uri="{BB962C8B-B14F-4D97-AF65-F5344CB8AC3E}">
        <p14:creationId xmlns:p14="http://schemas.microsoft.com/office/powerpoint/2010/main" val="1801925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11</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920269390"/>
              </p:ext>
            </p:extLst>
          </p:nvPr>
        </p:nvGraphicFramePr>
        <p:xfrm>
          <a:off x="292991" y="1002051"/>
          <a:ext cx="8377464" cy="2966088"/>
        </p:xfrm>
        <a:graphic>
          <a:graphicData uri="http://schemas.openxmlformats.org/drawingml/2006/table">
            <a:tbl>
              <a:tblPr firstRow="1" bandRow="1">
                <a:tableStyleId>{5C22544A-7EE6-4342-B048-85BDC9FD1C3A}</a:tableStyleId>
              </a:tblPr>
              <a:tblGrid>
                <a:gridCol w="384382">
                  <a:extLst>
                    <a:ext uri="{9D8B030D-6E8A-4147-A177-3AD203B41FA5}">
                      <a16:colId xmlns:a16="http://schemas.microsoft.com/office/drawing/2014/main" val="4241261406"/>
                    </a:ext>
                  </a:extLst>
                </a:gridCol>
                <a:gridCol w="949673">
                  <a:extLst>
                    <a:ext uri="{9D8B030D-6E8A-4147-A177-3AD203B41FA5}">
                      <a16:colId xmlns:a16="http://schemas.microsoft.com/office/drawing/2014/main" val="3705132759"/>
                    </a:ext>
                  </a:extLst>
                </a:gridCol>
                <a:gridCol w="2836845">
                  <a:extLst>
                    <a:ext uri="{9D8B030D-6E8A-4147-A177-3AD203B41FA5}">
                      <a16:colId xmlns:a16="http://schemas.microsoft.com/office/drawing/2014/main" val="230574239"/>
                    </a:ext>
                  </a:extLst>
                </a:gridCol>
                <a:gridCol w="797048">
                  <a:extLst>
                    <a:ext uri="{9D8B030D-6E8A-4147-A177-3AD203B41FA5}">
                      <a16:colId xmlns:a16="http://schemas.microsoft.com/office/drawing/2014/main" val="936971745"/>
                    </a:ext>
                  </a:extLst>
                </a:gridCol>
                <a:gridCol w="2453754">
                  <a:extLst>
                    <a:ext uri="{9D8B030D-6E8A-4147-A177-3AD203B41FA5}">
                      <a16:colId xmlns:a16="http://schemas.microsoft.com/office/drawing/2014/main" val="502491114"/>
                    </a:ext>
                  </a:extLst>
                </a:gridCol>
                <a:gridCol w="955762">
                  <a:extLst>
                    <a:ext uri="{9D8B030D-6E8A-4147-A177-3AD203B41FA5}">
                      <a16:colId xmlns:a16="http://schemas.microsoft.com/office/drawing/2014/main" val="2747404352"/>
                    </a:ext>
                  </a:extLst>
                </a:gridCol>
              </a:tblGrid>
              <a:tr h="257900">
                <a:tc>
                  <a:txBody>
                    <a:bodyPr/>
                    <a:lstStyle/>
                    <a:p>
                      <a:r>
                        <a:rPr lang="nl-BE" sz="1100"/>
                        <a:t>Nr.</a:t>
                      </a:r>
                    </a:p>
                  </a:txBody>
                  <a:tcPr/>
                </a:tc>
                <a:tc>
                  <a:txBody>
                    <a:bodyPr/>
                    <a:lstStyle/>
                    <a:p>
                      <a:r>
                        <a:rPr lang="nl-BE" sz="1100"/>
                        <a:t>Thema</a:t>
                      </a:r>
                    </a:p>
                  </a:txBody>
                  <a:tcPr/>
                </a:tc>
                <a:tc>
                  <a:txBody>
                    <a:bodyPr/>
                    <a:lstStyle/>
                    <a:p>
                      <a:r>
                        <a:rPr lang="nl-BE" sz="1100" u="none"/>
                        <a:t>Opmerking</a:t>
                      </a:r>
                    </a:p>
                  </a:txBody>
                  <a:tcPr/>
                </a:tc>
                <a:tc>
                  <a:txBody>
                    <a:bodyPr/>
                    <a:lstStyle/>
                    <a:p>
                      <a:r>
                        <a:rPr lang="nl-BE" sz="1100"/>
                        <a:t>Bedrag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sz="1100"/>
                        <a:t>Feedback van het management</a:t>
                      </a:r>
                    </a:p>
                    <a:p>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sz="1100"/>
                        <a:t>Mogelijke impact op het oordeel</a:t>
                      </a:r>
                    </a:p>
                  </a:txBody>
                  <a:tcPr/>
                </a:tc>
                <a:extLst>
                  <a:ext uri="{0D108BD9-81ED-4DB2-BD59-A6C34878D82A}">
                    <a16:rowId xmlns:a16="http://schemas.microsoft.com/office/drawing/2014/main" val="2106850564"/>
                  </a:ext>
                </a:extLst>
              </a:tr>
              <a:tr h="592932">
                <a:tc>
                  <a:txBody>
                    <a:bodyPr/>
                    <a:lstStyle/>
                    <a:p>
                      <a:r>
                        <a:rPr lang="nl-BE" sz="110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BE" sz="1100" b="0" u="non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BE" sz="1100" b="0" u="none" kern="1200" dirty="0">
                        <a:solidFill>
                          <a:schemeClr val="dk1"/>
                        </a:solidFill>
                        <a:effectLst/>
                        <a:latin typeface="+mn-lt"/>
                        <a:ea typeface="+mn-ea"/>
                        <a:cs typeface="+mn-cs"/>
                      </a:endParaRPr>
                    </a:p>
                  </a:txBody>
                  <a:tcPr/>
                </a:tc>
                <a:tc>
                  <a:txBody>
                    <a:bodyPr/>
                    <a:lstStyle/>
                    <a:p>
                      <a:endParaRPr lang="fr-FR" sz="1100" dirty="0">
                        <a:solidFill>
                          <a:srgbClr val="FF0000"/>
                        </a:solidFill>
                      </a:endParaRPr>
                    </a:p>
                  </a:txBody>
                  <a:tcPr/>
                </a:tc>
                <a:tc>
                  <a:txBody>
                    <a:bodyPr/>
                    <a:lstStyle/>
                    <a:p>
                      <a:endParaRPr lang="fr-FR" sz="1100" dirty="0">
                        <a:solidFill>
                          <a:srgbClr val="FF0000"/>
                        </a:solidFill>
                      </a:endParaRPr>
                    </a:p>
                  </a:txBody>
                  <a:tcPr/>
                </a:tc>
                <a:tc>
                  <a:txBody>
                    <a:bodyPr/>
                    <a:lstStyle/>
                    <a:p>
                      <a:endParaRPr lang="fr-BE" sz="1100" dirty="0"/>
                    </a:p>
                  </a:txBody>
                  <a:tcPr/>
                </a:tc>
                <a:extLst>
                  <a:ext uri="{0D108BD9-81ED-4DB2-BD59-A6C34878D82A}">
                    <a16:rowId xmlns:a16="http://schemas.microsoft.com/office/drawing/2014/main" val="2156956885"/>
                  </a:ext>
                </a:extLst>
              </a:tr>
              <a:tr h="592932">
                <a:tc>
                  <a:txBody>
                    <a:bodyPr/>
                    <a:lstStyle/>
                    <a:p>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BE" sz="1100" b="0" u="non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BE" sz="1100" b="0" u="none" kern="1200" dirty="0">
                        <a:solidFill>
                          <a:schemeClr val="dk1"/>
                        </a:solidFill>
                        <a:effectLst/>
                        <a:latin typeface="+mn-lt"/>
                        <a:ea typeface="+mn-ea"/>
                        <a:cs typeface="+mn-cs"/>
                      </a:endParaRPr>
                    </a:p>
                  </a:txBody>
                  <a:tcPr/>
                </a:tc>
                <a:tc>
                  <a:txBody>
                    <a:bodyPr/>
                    <a:lstStyle/>
                    <a:p>
                      <a:endParaRPr lang="fr-FR" sz="1100" dirty="0">
                        <a:solidFill>
                          <a:srgbClr val="FF0000"/>
                        </a:solidFill>
                      </a:endParaRPr>
                    </a:p>
                  </a:txBody>
                  <a:tcPr/>
                </a:tc>
                <a:tc>
                  <a:txBody>
                    <a:bodyPr/>
                    <a:lstStyle/>
                    <a:p>
                      <a:endParaRPr lang="fr-FR" sz="1100" dirty="0">
                        <a:solidFill>
                          <a:srgbClr val="FF0000"/>
                        </a:solidFill>
                      </a:endParaRPr>
                    </a:p>
                  </a:txBody>
                  <a:tcPr/>
                </a:tc>
                <a:tc>
                  <a:txBody>
                    <a:bodyPr/>
                    <a:lstStyle/>
                    <a:p>
                      <a:endParaRPr lang="fr-BE" sz="1100" dirty="0"/>
                    </a:p>
                  </a:txBody>
                  <a:tcPr/>
                </a:tc>
                <a:extLst>
                  <a:ext uri="{0D108BD9-81ED-4DB2-BD59-A6C34878D82A}">
                    <a16:rowId xmlns:a16="http://schemas.microsoft.com/office/drawing/2014/main" val="3528354560"/>
                  </a:ext>
                </a:extLst>
              </a:tr>
              <a:tr h="592932">
                <a:tc>
                  <a:txBody>
                    <a:bodyPr/>
                    <a:lstStyle/>
                    <a:p>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BE" sz="1100" b="0" u="non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BE" sz="1100" b="0" u="none" kern="1200" dirty="0">
                        <a:solidFill>
                          <a:schemeClr val="dk1"/>
                        </a:solidFill>
                        <a:effectLst/>
                        <a:latin typeface="+mn-lt"/>
                        <a:ea typeface="+mn-ea"/>
                        <a:cs typeface="+mn-cs"/>
                      </a:endParaRPr>
                    </a:p>
                  </a:txBody>
                  <a:tcPr/>
                </a:tc>
                <a:tc>
                  <a:txBody>
                    <a:bodyPr/>
                    <a:lstStyle/>
                    <a:p>
                      <a:endParaRPr lang="fr-FR" sz="1100" dirty="0">
                        <a:solidFill>
                          <a:srgbClr val="FF0000"/>
                        </a:solidFill>
                      </a:endParaRPr>
                    </a:p>
                  </a:txBody>
                  <a:tcPr/>
                </a:tc>
                <a:tc>
                  <a:txBody>
                    <a:bodyPr/>
                    <a:lstStyle/>
                    <a:p>
                      <a:endParaRPr lang="fr-FR" sz="1100" dirty="0">
                        <a:solidFill>
                          <a:srgbClr val="FF0000"/>
                        </a:solidFill>
                      </a:endParaRPr>
                    </a:p>
                  </a:txBody>
                  <a:tcPr/>
                </a:tc>
                <a:tc>
                  <a:txBody>
                    <a:bodyPr/>
                    <a:lstStyle/>
                    <a:p>
                      <a:endParaRPr lang="fr-BE" sz="1100" dirty="0"/>
                    </a:p>
                  </a:txBody>
                  <a:tcPr/>
                </a:tc>
                <a:extLst>
                  <a:ext uri="{0D108BD9-81ED-4DB2-BD59-A6C34878D82A}">
                    <a16:rowId xmlns:a16="http://schemas.microsoft.com/office/drawing/2014/main" val="895100294"/>
                  </a:ext>
                </a:extLst>
              </a:tr>
              <a:tr h="592932">
                <a:tc>
                  <a:txBody>
                    <a:bodyPr/>
                    <a:lstStyle/>
                    <a:p>
                      <a:endParaRPr lang="fr-B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BE" sz="1100" b="0" u="non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BE" sz="1100" b="0" u="none" kern="1200" dirty="0">
                        <a:solidFill>
                          <a:schemeClr val="dk1"/>
                        </a:solidFill>
                        <a:effectLst/>
                        <a:latin typeface="+mn-lt"/>
                        <a:ea typeface="+mn-ea"/>
                        <a:cs typeface="+mn-cs"/>
                      </a:endParaRPr>
                    </a:p>
                  </a:txBody>
                  <a:tcPr/>
                </a:tc>
                <a:tc>
                  <a:txBody>
                    <a:bodyPr/>
                    <a:lstStyle/>
                    <a:p>
                      <a:endParaRPr lang="fr-FR" sz="1100" dirty="0">
                        <a:solidFill>
                          <a:srgbClr val="FF0000"/>
                        </a:solidFill>
                      </a:endParaRPr>
                    </a:p>
                  </a:txBody>
                  <a:tcPr/>
                </a:tc>
                <a:tc>
                  <a:txBody>
                    <a:bodyPr/>
                    <a:lstStyle/>
                    <a:p>
                      <a:endParaRPr lang="fr-FR" sz="1100" dirty="0">
                        <a:solidFill>
                          <a:srgbClr val="FF0000"/>
                        </a:solidFill>
                      </a:endParaRPr>
                    </a:p>
                  </a:txBody>
                  <a:tcPr/>
                </a:tc>
                <a:tc>
                  <a:txBody>
                    <a:bodyPr/>
                    <a:lstStyle/>
                    <a:p>
                      <a:endParaRPr lang="fr-BE" sz="1100" dirty="0"/>
                    </a:p>
                  </a:txBody>
                  <a:tcPr/>
                </a:tc>
                <a:extLst>
                  <a:ext uri="{0D108BD9-81ED-4DB2-BD59-A6C34878D82A}">
                    <a16:rowId xmlns:a16="http://schemas.microsoft.com/office/drawing/2014/main" val="242397653"/>
                  </a:ext>
                </a:extLst>
              </a:tr>
            </a:tbl>
          </a:graphicData>
        </a:graphic>
      </p:graphicFrame>
      <p:sp>
        <p:nvSpPr>
          <p:cNvPr id="6" name="Title 5">
            <a:extLst>
              <a:ext uri="{FF2B5EF4-FFF2-40B4-BE49-F238E27FC236}">
                <a16:creationId xmlns:a16="http://schemas.microsoft.com/office/drawing/2014/main" id="{7E85CBF6-8BC6-A812-8B0F-41A3E0366673}"/>
              </a:ext>
            </a:extLst>
          </p:cNvPr>
          <p:cNvSpPr>
            <a:spLocks noGrp="1"/>
          </p:cNvSpPr>
          <p:nvPr>
            <p:ph type="title"/>
          </p:nvPr>
        </p:nvSpPr>
        <p:spPr>
          <a:xfrm>
            <a:off x="224971" y="8276"/>
            <a:ext cx="8795658" cy="993775"/>
          </a:xfrm>
        </p:spPr>
        <p:txBody>
          <a:bodyPr>
            <a:normAutofit/>
          </a:bodyPr>
          <a:lstStyle/>
          <a:p>
            <a:r>
              <a:rPr lang="nl-BE" sz="2400" dirty="0"/>
              <a:t>ISA 450 – evaluatie van tijdens de controle geïdentificeerde afwijkingen</a:t>
            </a:r>
          </a:p>
        </p:txBody>
      </p:sp>
    </p:spTree>
    <p:extLst>
      <p:ext uri="{BB962C8B-B14F-4D97-AF65-F5344CB8AC3E}">
        <p14:creationId xmlns:p14="http://schemas.microsoft.com/office/powerpoint/2010/main" val="615302676"/>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12</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893020898"/>
              </p:ext>
            </p:extLst>
          </p:nvPr>
        </p:nvGraphicFramePr>
        <p:xfrm>
          <a:off x="292990" y="961548"/>
          <a:ext cx="8348089" cy="2389075"/>
        </p:xfrm>
        <a:graphic>
          <a:graphicData uri="http://schemas.openxmlformats.org/drawingml/2006/table">
            <a:tbl>
              <a:tblPr firstRow="1" bandRow="1">
                <a:tableStyleId>{5C22544A-7EE6-4342-B048-85BDC9FD1C3A}</a:tableStyleId>
              </a:tblPr>
              <a:tblGrid>
                <a:gridCol w="360533">
                  <a:extLst>
                    <a:ext uri="{9D8B030D-6E8A-4147-A177-3AD203B41FA5}">
                      <a16:colId xmlns:a16="http://schemas.microsoft.com/office/drawing/2014/main" val="4241261406"/>
                    </a:ext>
                  </a:extLst>
                </a:gridCol>
                <a:gridCol w="1012589">
                  <a:extLst>
                    <a:ext uri="{9D8B030D-6E8A-4147-A177-3AD203B41FA5}">
                      <a16:colId xmlns:a16="http://schemas.microsoft.com/office/drawing/2014/main" val="3705132759"/>
                    </a:ext>
                  </a:extLst>
                </a:gridCol>
                <a:gridCol w="3091569">
                  <a:extLst>
                    <a:ext uri="{9D8B030D-6E8A-4147-A177-3AD203B41FA5}">
                      <a16:colId xmlns:a16="http://schemas.microsoft.com/office/drawing/2014/main" val="230574239"/>
                    </a:ext>
                  </a:extLst>
                </a:gridCol>
                <a:gridCol w="1941699">
                  <a:extLst>
                    <a:ext uri="{9D8B030D-6E8A-4147-A177-3AD203B41FA5}">
                      <a16:colId xmlns:a16="http://schemas.microsoft.com/office/drawing/2014/main" val="3230854754"/>
                    </a:ext>
                  </a:extLst>
                </a:gridCol>
                <a:gridCol w="1941699">
                  <a:extLst>
                    <a:ext uri="{9D8B030D-6E8A-4147-A177-3AD203B41FA5}">
                      <a16:colId xmlns:a16="http://schemas.microsoft.com/office/drawing/2014/main" val="502491114"/>
                    </a:ext>
                  </a:extLst>
                </a:gridCol>
              </a:tblGrid>
              <a:tr h="433002">
                <a:tc>
                  <a:txBody>
                    <a:bodyPr/>
                    <a:lstStyle/>
                    <a:p>
                      <a:r>
                        <a:rPr lang="nl-BE" sz="1000"/>
                        <a:t>Nr.</a:t>
                      </a:r>
                    </a:p>
                  </a:txBody>
                  <a:tcPr/>
                </a:tc>
                <a:tc>
                  <a:txBody>
                    <a:bodyPr/>
                    <a:lstStyle/>
                    <a:p>
                      <a:r>
                        <a:rPr lang="nl-BE" sz="1000"/>
                        <a:t>Thema</a:t>
                      </a:r>
                    </a:p>
                  </a:txBody>
                  <a:tcPr/>
                </a:tc>
                <a:tc>
                  <a:txBody>
                    <a:bodyPr/>
                    <a:lstStyle/>
                    <a:p>
                      <a:r>
                        <a:rPr lang="nl-BE" sz="1000"/>
                        <a:t>Opmerking</a:t>
                      </a:r>
                    </a:p>
                  </a:txBody>
                  <a:tcPr/>
                </a:tc>
                <a:tc>
                  <a:txBody>
                    <a:bodyPr/>
                    <a:lstStyle/>
                    <a:p>
                      <a:r>
                        <a:rPr lang="nl-BE" sz="1000"/>
                        <a:t>Feedback van het management</a:t>
                      </a:r>
                    </a:p>
                  </a:txBody>
                  <a:tcPr/>
                </a:tc>
                <a:tc>
                  <a:txBody>
                    <a:bodyPr/>
                    <a:lstStyle/>
                    <a:p>
                      <a:r>
                        <a:rPr lang="nl-BE" sz="1000"/>
                        <a:t>Mogelijke impact op het oordeel</a:t>
                      </a:r>
                    </a:p>
                  </a:txBody>
                  <a:tcPr/>
                </a:tc>
                <a:extLst>
                  <a:ext uri="{0D108BD9-81ED-4DB2-BD59-A6C34878D82A}">
                    <a16:rowId xmlns:a16="http://schemas.microsoft.com/office/drawing/2014/main" val="2106850564"/>
                  </a:ext>
                </a:extLst>
              </a:tr>
              <a:tr h="1956073">
                <a:tc>
                  <a:txBody>
                    <a:bodyPr/>
                    <a:lstStyle/>
                    <a:p>
                      <a:pPr algn="just"/>
                      <a:r>
                        <a:rPr lang="nl-BE" sz="1000" dirty="0"/>
                        <a:t>1</a:t>
                      </a:r>
                    </a:p>
                  </a:txBody>
                  <a:tcPr/>
                </a:tc>
                <a:tc>
                  <a:txBody>
                    <a:bodyPr/>
                    <a:lstStyle/>
                    <a:p>
                      <a:pPr algn="just"/>
                      <a:r>
                        <a:rPr lang="nl-BE" sz="1000" dirty="0"/>
                        <a:t>Fraude </a:t>
                      </a:r>
                    </a:p>
                  </a:txBody>
                  <a:tcPr/>
                </a:tc>
                <a:tc>
                  <a:txBody>
                    <a:bodyPr/>
                    <a:lstStyle/>
                    <a:p>
                      <a:pPr algn="just"/>
                      <a:r>
                        <a:rPr kumimoji="0" lang="nl-BE" sz="1100" dirty="0">
                          <a:solidFill>
                            <a:schemeClr val="dk1"/>
                          </a:solidFill>
                          <a:effectLst/>
                          <a:latin typeface="+mn-lt"/>
                          <a:ea typeface="+mn-ea"/>
                          <a:cs typeface="+mn-cs"/>
                        </a:rPr>
                        <a:t>Wij hebben geen fraude geïdentificeerd, noch informatie verkregen die wijst op het mogelijke bestaan van fraude.</a:t>
                      </a:r>
                    </a:p>
                  </a:txBody>
                  <a:tcPr/>
                </a:tc>
                <a:tc>
                  <a:txBody>
                    <a:bodyPr/>
                    <a:lstStyle/>
                    <a:p>
                      <a:pPr algn="just"/>
                      <a:endParaRPr lang="fr-FR" sz="1000" dirty="0"/>
                    </a:p>
                  </a:txBody>
                  <a:tcPr/>
                </a:tc>
                <a:tc>
                  <a:txBody>
                    <a:bodyPr/>
                    <a:lstStyle/>
                    <a:p>
                      <a:pPr algn="just"/>
                      <a:endParaRPr lang="fr-FR" sz="1000" dirty="0"/>
                    </a:p>
                  </a:txBody>
                  <a:tcPr/>
                </a:tc>
                <a:extLst>
                  <a:ext uri="{0D108BD9-81ED-4DB2-BD59-A6C34878D82A}">
                    <a16:rowId xmlns:a16="http://schemas.microsoft.com/office/drawing/2014/main" val="2156956885"/>
                  </a:ext>
                </a:extLst>
              </a:tr>
            </a:tbl>
          </a:graphicData>
        </a:graphic>
      </p:graphicFrame>
      <p:sp>
        <p:nvSpPr>
          <p:cNvPr id="6" name="Title 5">
            <a:extLst>
              <a:ext uri="{FF2B5EF4-FFF2-40B4-BE49-F238E27FC236}">
                <a16:creationId xmlns:a16="http://schemas.microsoft.com/office/drawing/2014/main" id="{5599AF5D-D4EC-FE0C-D199-0D924BE03507}"/>
              </a:ext>
            </a:extLst>
          </p:cNvPr>
          <p:cNvSpPr>
            <a:spLocks noGrp="1"/>
          </p:cNvSpPr>
          <p:nvPr>
            <p:ph type="title"/>
          </p:nvPr>
        </p:nvSpPr>
        <p:spPr/>
        <p:txBody>
          <a:bodyPr>
            <a:normAutofit/>
          </a:bodyPr>
          <a:lstStyle/>
          <a:p>
            <a:r>
              <a:rPr lang="nl-BE" sz="2400"/>
              <a:t>ISA 240 – fraude</a:t>
            </a:r>
          </a:p>
        </p:txBody>
      </p:sp>
    </p:spTree>
    <p:extLst>
      <p:ext uri="{BB962C8B-B14F-4D97-AF65-F5344CB8AC3E}">
        <p14:creationId xmlns:p14="http://schemas.microsoft.com/office/powerpoint/2010/main" val="2848601990"/>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13</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658631925"/>
              </p:ext>
            </p:extLst>
          </p:nvPr>
        </p:nvGraphicFramePr>
        <p:xfrm>
          <a:off x="149299" y="961548"/>
          <a:ext cx="8631844" cy="1987482"/>
        </p:xfrm>
        <a:graphic>
          <a:graphicData uri="http://schemas.openxmlformats.org/drawingml/2006/table">
            <a:tbl>
              <a:tblPr firstRow="1" bandRow="1">
                <a:tableStyleId>{5C22544A-7EE6-4342-B048-85BDC9FD1C3A}</a:tableStyleId>
              </a:tblPr>
              <a:tblGrid>
                <a:gridCol w="372788">
                  <a:extLst>
                    <a:ext uri="{9D8B030D-6E8A-4147-A177-3AD203B41FA5}">
                      <a16:colId xmlns:a16="http://schemas.microsoft.com/office/drawing/2014/main" val="4241261406"/>
                    </a:ext>
                  </a:extLst>
                </a:gridCol>
                <a:gridCol w="1197856">
                  <a:extLst>
                    <a:ext uri="{9D8B030D-6E8A-4147-A177-3AD203B41FA5}">
                      <a16:colId xmlns:a16="http://schemas.microsoft.com/office/drawing/2014/main" val="3705132759"/>
                    </a:ext>
                  </a:extLst>
                </a:gridCol>
                <a:gridCol w="3045804">
                  <a:extLst>
                    <a:ext uri="{9D8B030D-6E8A-4147-A177-3AD203B41FA5}">
                      <a16:colId xmlns:a16="http://schemas.microsoft.com/office/drawing/2014/main" val="230574239"/>
                    </a:ext>
                  </a:extLst>
                </a:gridCol>
                <a:gridCol w="2007698">
                  <a:extLst>
                    <a:ext uri="{9D8B030D-6E8A-4147-A177-3AD203B41FA5}">
                      <a16:colId xmlns:a16="http://schemas.microsoft.com/office/drawing/2014/main" val="2091789279"/>
                    </a:ext>
                  </a:extLst>
                </a:gridCol>
                <a:gridCol w="2007698">
                  <a:extLst>
                    <a:ext uri="{9D8B030D-6E8A-4147-A177-3AD203B41FA5}">
                      <a16:colId xmlns:a16="http://schemas.microsoft.com/office/drawing/2014/main" val="502491114"/>
                    </a:ext>
                  </a:extLst>
                </a:gridCol>
              </a:tblGrid>
              <a:tr h="433002">
                <a:tc>
                  <a:txBody>
                    <a:bodyPr/>
                    <a:lstStyle/>
                    <a:p>
                      <a:r>
                        <a:rPr lang="nl-BE" sz="1000"/>
                        <a:t>Nr.</a:t>
                      </a:r>
                    </a:p>
                  </a:txBody>
                  <a:tcPr/>
                </a:tc>
                <a:tc>
                  <a:txBody>
                    <a:bodyPr/>
                    <a:lstStyle/>
                    <a:p>
                      <a:r>
                        <a:rPr lang="nl-BE" sz="1000"/>
                        <a:t>Thema</a:t>
                      </a:r>
                    </a:p>
                  </a:txBody>
                  <a:tcPr/>
                </a:tc>
                <a:tc>
                  <a:txBody>
                    <a:bodyPr/>
                    <a:lstStyle/>
                    <a:p>
                      <a:r>
                        <a:rPr lang="nl-BE" sz="1000"/>
                        <a:t>Opmerking</a:t>
                      </a:r>
                    </a:p>
                  </a:txBody>
                  <a:tcPr/>
                </a:tc>
                <a:tc>
                  <a:txBody>
                    <a:bodyPr/>
                    <a:lstStyle/>
                    <a:p>
                      <a:pPr algn="just"/>
                      <a:r>
                        <a:rPr lang="nl-BE" sz="1000" dirty="0"/>
                        <a:t>Feedback van het management</a:t>
                      </a:r>
                    </a:p>
                  </a:txBody>
                  <a:tcPr/>
                </a:tc>
                <a:tc>
                  <a:txBody>
                    <a:bodyPr/>
                    <a:lstStyle/>
                    <a:p>
                      <a:pPr algn="just"/>
                      <a:r>
                        <a:rPr lang="nl-BE" sz="1000" dirty="0"/>
                        <a:t>Mogelijke impact op het oordeel (ISA 705)</a:t>
                      </a:r>
                    </a:p>
                  </a:txBody>
                  <a:tcPr/>
                </a:tc>
                <a:extLst>
                  <a:ext uri="{0D108BD9-81ED-4DB2-BD59-A6C34878D82A}">
                    <a16:rowId xmlns:a16="http://schemas.microsoft.com/office/drawing/2014/main" val="2106850564"/>
                  </a:ext>
                </a:extLst>
              </a:tr>
              <a:tr h="506821">
                <a:tc>
                  <a:txBody>
                    <a:bodyPr/>
                    <a:lstStyle/>
                    <a:p>
                      <a:r>
                        <a:rPr lang="nl-BE" sz="1000"/>
                        <a:t>1</a:t>
                      </a:r>
                    </a:p>
                  </a:txBody>
                  <a:tcPr/>
                </a:tc>
                <a:tc>
                  <a:txBody>
                    <a:bodyPr/>
                    <a:lstStyle/>
                    <a:p>
                      <a:pPr algn="l"/>
                      <a:r>
                        <a:rPr lang="nl-BE" sz="1000" dirty="0"/>
                        <a:t>Naleving van wetgeving</a:t>
                      </a:r>
                    </a:p>
                  </a:txBody>
                  <a:tcPr/>
                </a:tc>
                <a:tc>
                  <a:txBody>
                    <a:bodyPr/>
                    <a:lstStyle/>
                    <a:p>
                      <a:pPr algn="just"/>
                      <a:r>
                        <a:rPr kumimoji="0" lang="nl-BE" sz="1100" dirty="0">
                          <a:solidFill>
                            <a:schemeClr val="dk1"/>
                          </a:solidFill>
                          <a:effectLst/>
                          <a:latin typeface="+mn-lt"/>
                          <a:ea typeface="+mn-ea"/>
                          <a:cs typeface="+mn-cs"/>
                        </a:rPr>
                        <a:t>Niet-naleving van wetgeving en gerelateerde boekhoudkundige verplichtingen met financiële impact</a:t>
                      </a:r>
                    </a:p>
                  </a:txBody>
                  <a:tcPr/>
                </a:tc>
                <a:tc>
                  <a:txBody>
                    <a:bodyPr/>
                    <a:lstStyle/>
                    <a:p>
                      <a:pPr algn="just"/>
                      <a:endParaRPr lang="fr-FR" sz="1000" dirty="0"/>
                    </a:p>
                  </a:txBody>
                  <a:tcPr/>
                </a:tc>
                <a:tc>
                  <a:txBody>
                    <a:bodyPr/>
                    <a:lstStyle/>
                    <a:p>
                      <a:pPr algn="just"/>
                      <a:endParaRPr lang="fr-FR" sz="1000" dirty="0"/>
                    </a:p>
                  </a:txBody>
                  <a:tcPr/>
                </a:tc>
                <a:extLst>
                  <a:ext uri="{0D108BD9-81ED-4DB2-BD59-A6C34878D82A}">
                    <a16:rowId xmlns:a16="http://schemas.microsoft.com/office/drawing/2014/main" val="2156956885"/>
                  </a:ext>
                </a:extLst>
              </a:tr>
              <a:tr h="411480">
                <a:tc>
                  <a:txBody>
                    <a:bodyPr/>
                    <a:lstStyle/>
                    <a:p>
                      <a:r>
                        <a:rPr lang="nl-BE" sz="1000"/>
                        <a:t>2</a:t>
                      </a:r>
                    </a:p>
                  </a:txBody>
                  <a:tcPr/>
                </a:tc>
                <a:tc>
                  <a:txBody>
                    <a:bodyPr/>
                    <a:lstStyle/>
                    <a:p>
                      <a:pPr algn="l"/>
                      <a:r>
                        <a:rPr lang="nl-BE" sz="1000" dirty="0"/>
                        <a:t>Naleving van de termijnen</a:t>
                      </a:r>
                    </a:p>
                  </a:txBody>
                  <a:tcPr/>
                </a:tc>
                <a:tc>
                  <a:txBody>
                    <a:bodyPr/>
                    <a:lstStyle/>
                    <a:p>
                      <a:pPr algn="just"/>
                      <a:r>
                        <a:rPr lang="nl-BE" sz="1000" dirty="0"/>
                        <a:t>Op het niveau van het WVV</a:t>
                      </a:r>
                    </a:p>
                  </a:txBody>
                  <a:tcPr/>
                </a:tc>
                <a:tc>
                  <a:txBody>
                    <a:bodyPr/>
                    <a:lstStyle/>
                    <a:p>
                      <a:pPr algn="just"/>
                      <a:endParaRPr lang="fr-BE" sz="1000" dirty="0"/>
                    </a:p>
                  </a:txBody>
                  <a:tcPr/>
                </a:tc>
                <a:tc>
                  <a:txBody>
                    <a:bodyPr/>
                    <a:lstStyle/>
                    <a:p>
                      <a:pPr algn="just"/>
                      <a:endParaRPr lang="fr-BE" sz="1000" dirty="0"/>
                    </a:p>
                  </a:txBody>
                  <a:tcPr/>
                </a:tc>
                <a:extLst>
                  <a:ext uri="{0D108BD9-81ED-4DB2-BD59-A6C34878D82A}">
                    <a16:rowId xmlns:a16="http://schemas.microsoft.com/office/drawing/2014/main" val="2598572521"/>
                  </a:ext>
                </a:extLst>
              </a:tr>
              <a:tr h="411480">
                <a:tc>
                  <a:txBody>
                    <a:bodyPr/>
                    <a:lstStyle/>
                    <a:p>
                      <a:r>
                        <a:rPr lang="nl-BE" sz="1000"/>
                        <a:t>3</a:t>
                      </a:r>
                    </a:p>
                  </a:txBody>
                  <a:tcPr/>
                </a:tc>
                <a:tc>
                  <a:txBody>
                    <a:bodyPr/>
                    <a:lstStyle/>
                    <a:p>
                      <a:pPr algn="l"/>
                      <a:r>
                        <a:rPr lang="nl-BE" sz="1000" dirty="0"/>
                        <a:t>Naleving van de door de wet gestelde vereisten</a:t>
                      </a:r>
                    </a:p>
                  </a:txBody>
                  <a:tcPr/>
                </a:tc>
                <a:tc>
                  <a:txBody>
                    <a:bodyPr/>
                    <a:lstStyle/>
                    <a:p>
                      <a:pPr algn="just"/>
                      <a:r>
                        <a:rPr lang="nl-BE" sz="1000" dirty="0"/>
                        <a:t>Bijwerking / volledigheid van de UBO-informatie</a:t>
                      </a:r>
                    </a:p>
                  </a:txBody>
                  <a:tcPr/>
                </a:tc>
                <a:tc>
                  <a:txBody>
                    <a:bodyPr/>
                    <a:lstStyle/>
                    <a:p>
                      <a:pPr algn="just"/>
                      <a:endParaRPr lang="fr-BE" sz="1000" dirty="0"/>
                    </a:p>
                  </a:txBody>
                  <a:tcPr/>
                </a:tc>
                <a:tc>
                  <a:txBody>
                    <a:bodyPr/>
                    <a:lstStyle/>
                    <a:p>
                      <a:pPr algn="just"/>
                      <a:endParaRPr lang="fr-BE" sz="1000" dirty="0"/>
                    </a:p>
                  </a:txBody>
                  <a:tcPr/>
                </a:tc>
                <a:extLst>
                  <a:ext uri="{0D108BD9-81ED-4DB2-BD59-A6C34878D82A}">
                    <a16:rowId xmlns:a16="http://schemas.microsoft.com/office/drawing/2014/main" val="3119237647"/>
                  </a:ext>
                </a:extLst>
              </a:tr>
            </a:tbl>
          </a:graphicData>
        </a:graphic>
      </p:graphicFrame>
      <p:sp>
        <p:nvSpPr>
          <p:cNvPr id="6" name="Title 5">
            <a:extLst>
              <a:ext uri="{FF2B5EF4-FFF2-40B4-BE49-F238E27FC236}">
                <a16:creationId xmlns:a16="http://schemas.microsoft.com/office/drawing/2014/main" id="{D0D99819-905F-C50F-FAC4-B2AF05709F93}"/>
              </a:ext>
            </a:extLst>
          </p:cNvPr>
          <p:cNvSpPr>
            <a:spLocks noGrp="1"/>
          </p:cNvSpPr>
          <p:nvPr>
            <p:ph type="title"/>
          </p:nvPr>
        </p:nvSpPr>
        <p:spPr/>
        <p:txBody>
          <a:bodyPr>
            <a:normAutofit/>
          </a:bodyPr>
          <a:lstStyle/>
          <a:p>
            <a:r>
              <a:rPr lang="nl-BE" sz="2400" dirty="0"/>
              <a:t>ISA 250 (herzien) – het in aanmerking nemen van wetgeving </a:t>
            </a:r>
          </a:p>
        </p:txBody>
      </p:sp>
    </p:spTree>
    <p:extLst>
      <p:ext uri="{BB962C8B-B14F-4D97-AF65-F5344CB8AC3E}">
        <p14:creationId xmlns:p14="http://schemas.microsoft.com/office/powerpoint/2010/main" val="177210685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14</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356029" y="779195"/>
            <a:ext cx="8431939" cy="4770537"/>
          </a:xfrm>
          <a:prstGeom prst="rect">
            <a:avLst/>
          </a:prstGeom>
          <a:noFill/>
        </p:spPr>
        <p:txBody>
          <a:bodyPr wrap="square" rtlCol="0">
            <a:spAutoFit/>
          </a:bodyPr>
          <a:lstStyle/>
          <a:p>
            <a:pPr algn="just"/>
            <a:r>
              <a:rPr lang="nl-BE" sz="1050" b="0" i="1" u="none" strike="noStrike" baseline="0" dirty="0">
                <a:solidFill>
                  <a:srgbClr val="000000"/>
                </a:solidFill>
                <a:latin typeface="Times New Roman" panose="02020603050405020304" pitchFamily="18" charset="0"/>
              </a:rPr>
              <a:t>11. De auditor dient in de schriftelijke communicatie over significante tekortkomingen in de interne beheersing het volgende op te nemen: </a:t>
            </a:r>
          </a:p>
          <a:p>
            <a:pPr lvl="1" algn="just"/>
            <a:r>
              <a:rPr lang="nl-BE" sz="1050" b="0" i="1" u="none" strike="noStrike" baseline="0" dirty="0">
                <a:solidFill>
                  <a:srgbClr val="000000"/>
                </a:solidFill>
                <a:latin typeface="Times New Roman" panose="02020603050405020304" pitchFamily="18" charset="0"/>
              </a:rPr>
              <a:t>(a) een omschrijving van de tekortkomingen en een uitleg over de mogelijke gevolgen ervan; en (Zie par. A28) </a:t>
            </a:r>
          </a:p>
          <a:p>
            <a:pPr lvl="1" algn="just"/>
            <a:r>
              <a:rPr lang="nl-BE" sz="1050" b="0" i="1" u="none" strike="noStrike" baseline="0" dirty="0">
                <a:solidFill>
                  <a:srgbClr val="000000"/>
                </a:solidFill>
                <a:latin typeface="Times New Roman" panose="02020603050405020304" pitchFamily="18" charset="0"/>
              </a:rPr>
              <a:t>(b) voldoende informatie om de met governance belaste personen en het management inzicht in de context van de communicatie te verschaffen. De auditor dient in het bijzonder uit te leggen dat: (Zie par. A29-A30) </a:t>
            </a:r>
          </a:p>
          <a:p>
            <a:pPr lvl="2" algn="just"/>
            <a:r>
              <a:rPr lang="nl-BE" sz="1050" b="0" i="1" u="none" strike="noStrike" baseline="0" dirty="0">
                <a:solidFill>
                  <a:srgbClr val="000000"/>
                </a:solidFill>
                <a:latin typeface="Times New Roman" panose="02020603050405020304" pitchFamily="18" charset="0"/>
              </a:rPr>
              <a:t>(i) het doel van de controle was dat de auditor een oordeel over de financiële overzichten tot uitdrukking brengt; </a:t>
            </a:r>
          </a:p>
          <a:p>
            <a:pPr lvl="2" algn="just"/>
            <a:r>
              <a:rPr lang="nl-BE" sz="1050" b="0" i="1" u="none" strike="noStrike" baseline="0" dirty="0">
                <a:solidFill>
                  <a:srgbClr val="000000"/>
                </a:solidFill>
                <a:latin typeface="Times New Roman" panose="02020603050405020304" pitchFamily="18" charset="0"/>
              </a:rPr>
              <a:t>(ii) de controle onder meer betrekking had op het overwegen van de interne beheersing die voor het opstellen van de financiële overzichten relevant is teneinde controlewerkzaamheden op te zetten die in de gegeven omstandigheden passend zijn, maar niet met het doel een oordeel over de effectiviteit van de interne beheersing tot uitdrukking te brengen; en </a:t>
            </a:r>
          </a:p>
          <a:p>
            <a:pPr lvl="2" algn="just"/>
            <a:r>
              <a:rPr lang="nl-BE" sz="1050" b="0" i="1" u="none" strike="noStrike" baseline="0" dirty="0">
                <a:solidFill>
                  <a:srgbClr val="000000"/>
                </a:solidFill>
                <a:latin typeface="Times New Roman" panose="02020603050405020304" pitchFamily="18" charset="0"/>
              </a:rPr>
              <a:t>(iii) de aangelegenheden waarover wordt gerapporteerd, beperkt zijn tot die tekortkomingen die de auditor tijdens de controle heeft geïdentificeerd en waarvoor de auditor tot de conclusie is gekomen dat deze voldoende belangrijk zijn om aan de met governance belaste personen te worden gerapporteerd. </a:t>
            </a:r>
          </a:p>
          <a:p>
            <a:pPr algn="just"/>
            <a:endParaRPr lang="fr-BE" sz="1050" b="0" i="1" u="none" strike="noStrike" baseline="0" dirty="0">
              <a:solidFill>
                <a:srgbClr val="000000"/>
              </a:solidFill>
              <a:latin typeface="Times New Roman" panose="02020603050405020304" pitchFamily="18" charset="0"/>
            </a:endParaRPr>
          </a:p>
          <a:p>
            <a:pPr algn="just"/>
            <a:r>
              <a:rPr lang="nl-BE" sz="1050" b="0" i="1" u="none" strike="noStrike" baseline="0" dirty="0">
                <a:solidFill>
                  <a:srgbClr val="000000"/>
                </a:solidFill>
                <a:latin typeface="Times New Roman" panose="02020603050405020304" pitchFamily="18" charset="0"/>
              </a:rPr>
              <a:t>Inhoud van de schriftelijke mededeling van significante tekortkomingen in de interne beheersing</a:t>
            </a:r>
            <a:r>
              <a:rPr lang="nl-BE" sz="1050" b="0" u="none" strike="noStrike" baseline="0" dirty="0">
                <a:solidFill>
                  <a:srgbClr val="000000"/>
                </a:solidFill>
                <a:latin typeface="Times New Roman" panose="02020603050405020304" pitchFamily="18" charset="0"/>
              </a:rPr>
              <a:t> (Zie par. 11)</a:t>
            </a:r>
            <a:r>
              <a:rPr lang="nl-BE" sz="1050" b="0" i="0" u="none" strike="noStrike" baseline="0" dirty="0">
                <a:solidFill>
                  <a:srgbClr val="000000"/>
                </a:solidFill>
                <a:latin typeface="Times New Roman" panose="02020603050405020304" pitchFamily="18" charset="0"/>
              </a:rPr>
              <a:t> </a:t>
            </a:r>
          </a:p>
          <a:p>
            <a:pPr algn="just"/>
            <a:r>
              <a:rPr lang="nl-BE" sz="1050" b="0" i="1" u="none" strike="noStrike" baseline="0" dirty="0">
                <a:solidFill>
                  <a:srgbClr val="000000"/>
                </a:solidFill>
                <a:latin typeface="Times New Roman" panose="02020603050405020304" pitchFamily="18" charset="0"/>
              </a:rPr>
              <a:t>A28. Bij het uitleggen van de potentiële gevolgen van de significante tekortkomingen behoeft de auditor deze niet te kwantificeren. De significante tekortkomingen kunnen, indien passend, voor rapportagedoeleinden samen worden gegroepeerd. De auditor kan in de schriftelijke mededeling tevens suggesties inzake corrigerende maatregelen voor de tekortkomingen, de feitelijke of voorgestelde maatregelen van het management, en een vermelding opnemen of de auditor al dan niet stappen heeft ondernomen om te verifiëren of de maatregelen van het management zijn geïmplementeerd. </a:t>
            </a:r>
          </a:p>
          <a:p>
            <a:pPr algn="just"/>
            <a:r>
              <a:rPr lang="nl-BE" sz="1050" b="0" i="1" u="none" strike="noStrike" baseline="0" dirty="0">
                <a:solidFill>
                  <a:srgbClr val="000000"/>
                </a:solidFill>
                <a:latin typeface="Times New Roman" panose="02020603050405020304" pitchFamily="18" charset="0"/>
              </a:rPr>
              <a:t>De auditor kan het passend achten om de volgende informatie als aanvullende contextinformatie bij de mededeling te voegen: </a:t>
            </a:r>
          </a:p>
          <a:p>
            <a:pPr marL="171450" indent="-171450" algn="just">
              <a:buFont typeface="Arial" panose="020B0604020202020204" pitchFamily="34" charset="0"/>
              <a:buChar char="•"/>
            </a:pPr>
            <a:r>
              <a:rPr lang="nl-BE" sz="1050" b="0" i="1" u="none" strike="noStrike" baseline="0" dirty="0">
                <a:solidFill>
                  <a:srgbClr val="000000"/>
                </a:solidFill>
                <a:latin typeface="Times New Roman" panose="02020603050405020304" pitchFamily="18" charset="0"/>
              </a:rPr>
              <a:t>een indicatie dat, indien de auditor meer uitgebreide werkzaamheden met betrekking tot de interne beheersing had uitgevoerd, hij wellicht meer te rapporteren tekortkomingen had geïdentificeerd, of tot de conclusie was gekomen dat sommige van de gerapporteerde tekortkomingen in feite niet gerapporteerd hadden hoeven te worden; </a:t>
            </a:r>
          </a:p>
          <a:p>
            <a:pPr marL="171450" indent="-171450" algn="just">
              <a:buFont typeface="Arial" panose="020B0604020202020204" pitchFamily="34" charset="0"/>
              <a:buChar char="•"/>
            </a:pPr>
            <a:r>
              <a:rPr lang="nl-BE" sz="1050" b="0" i="1" u="none" strike="noStrike" baseline="0" dirty="0">
                <a:solidFill>
                  <a:srgbClr val="000000"/>
                </a:solidFill>
                <a:latin typeface="Times New Roman" panose="02020603050405020304" pitchFamily="18" charset="0"/>
              </a:rPr>
              <a:t>een indicatie dat dergelijke communicatie verstrekt is voor gebruik door de met governance belaste personen, en dat deze mogelijk niet geschikt is voor andere doeleinden. </a:t>
            </a:r>
          </a:p>
          <a:p>
            <a:pPr algn="just"/>
            <a:r>
              <a:rPr lang="nl-BE" sz="1050" b="0" i="1" u="none" strike="noStrike" baseline="0" dirty="0">
                <a:solidFill>
                  <a:srgbClr val="000000"/>
                </a:solidFill>
                <a:latin typeface="Times New Roman" panose="02020603050405020304" pitchFamily="18" charset="0"/>
              </a:rPr>
              <a:t>A30. Op grond van wet- of regelgeving kan van de auditor of het management worden vereist dat een kopie van de schriftelijke communicatie van de auditor over de significante tekortkomingen aan de passende regelgevende of toezichthoudende instanties ter beschikking wordt gesteld. In dat geval kan de schriftelijke communicatie van de auditor dergelijke regelgevende of toezichthoudende instanties aanwijzen.</a:t>
            </a:r>
          </a:p>
          <a:p>
            <a:pPr algn="just"/>
            <a:endParaRPr lang="fr-BE" sz="1050" b="0" i="0" u="none" strike="noStrike" baseline="0" dirty="0">
              <a:solidFill>
                <a:srgbClr val="000000"/>
              </a:solidFill>
              <a:latin typeface="Times New Roman" panose="02020603050405020304" pitchFamily="18" charset="0"/>
            </a:endParaRPr>
          </a:p>
          <a:p>
            <a:pPr algn="just"/>
            <a:endParaRPr lang="fr-BE" sz="1800" b="0" i="0" u="none" strike="noStrike" baseline="0" dirty="0">
              <a:solidFill>
                <a:srgbClr val="000000"/>
              </a:solidFill>
              <a:latin typeface="Times New Roman" panose="02020603050405020304" pitchFamily="18" charset="0"/>
            </a:endParaRPr>
          </a:p>
        </p:txBody>
      </p:sp>
      <p:sp>
        <p:nvSpPr>
          <p:cNvPr id="5" name="Title 4">
            <a:extLst>
              <a:ext uri="{FF2B5EF4-FFF2-40B4-BE49-F238E27FC236}">
                <a16:creationId xmlns:a16="http://schemas.microsoft.com/office/drawing/2014/main" id="{5CFC5285-7DF0-0954-C2F5-0997DD8C47BE}"/>
              </a:ext>
            </a:extLst>
          </p:cNvPr>
          <p:cNvSpPr>
            <a:spLocks noGrp="1"/>
          </p:cNvSpPr>
          <p:nvPr>
            <p:ph type="title"/>
          </p:nvPr>
        </p:nvSpPr>
        <p:spPr>
          <a:xfrm>
            <a:off x="292991" y="101600"/>
            <a:ext cx="8558017" cy="566057"/>
          </a:xfrm>
        </p:spPr>
        <p:txBody>
          <a:bodyPr>
            <a:normAutofit/>
          </a:bodyPr>
          <a:lstStyle/>
          <a:p>
            <a:r>
              <a:rPr lang="nl-BE" sz="2400" dirty="0"/>
              <a:t>ISA 265 – meedelen van tekortkomingen in de interne beheersing</a:t>
            </a:r>
          </a:p>
        </p:txBody>
      </p:sp>
    </p:spTree>
    <p:extLst>
      <p:ext uri="{BB962C8B-B14F-4D97-AF65-F5344CB8AC3E}">
        <p14:creationId xmlns:p14="http://schemas.microsoft.com/office/powerpoint/2010/main" val="1067476581"/>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15</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62852"/>
            <a:ext cx="8348089" cy="3813865"/>
          </a:xfrm>
          <a:prstGeom prst="rect">
            <a:avLst/>
          </a:prstGeom>
          <a:noFill/>
        </p:spPr>
        <p:txBody>
          <a:bodyPr wrap="square" rtlCol="0">
            <a:spAutoFit/>
          </a:bodyPr>
          <a:lstStyle/>
          <a:p>
            <a:pPr algn="just">
              <a:lnSpc>
                <a:spcPct val="107000"/>
              </a:lnSpc>
              <a:spcAft>
                <a:spcPts val="800"/>
              </a:spcAft>
            </a:pPr>
            <a:r>
              <a:rPr lang="nl-BE" sz="1100" u="sng" dirty="0">
                <a:effectLst/>
                <a:ea typeface="Calibri" panose="020F0502020204030204" pitchFamily="34" charset="0"/>
                <a:cs typeface="Times New Roman" panose="02020603050405020304" pitchFamily="18" charset="0"/>
              </a:rPr>
              <a:t>1 Tijdens onze (tussentijdse/eind-) controlewerkzaamheden hebben wij de volgende tekortkomingen in de interne beheersing geïdentificeerd.</a:t>
            </a:r>
          </a:p>
          <a:p>
            <a:pPr algn="just"/>
            <a:r>
              <a:rPr lang="nl-BE" sz="1100" dirty="0">
                <a:effectLst/>
                <a:ea typeface="Calibri" panose="020F0502020204030204" pitchFamily="34" charset="0"/>
                <a:cs typeface="Times New Roman" panose="02020603050405020304" pitchFamily="18" charset="0"/>
              </a:rPr>
              <a:t>Monitoring van tekortkomingen vastgesteld in eerdere controles</a:t>
            </a:r>
          </a:p>
          <a:p>
            <a:pPr algn="l"/>
            <a:endParaRPr lang="nl-BE" sz="1100" dirty="0">
              <a:ea typeface="Calibri" panose="020F0502020204030204" pitchFamily="34" charset="0"/>
              <a:cs typeface="Times New Roman" panose="02020603050405020304" pitchFamily="18" charset="0"/>
            </a:endParaRPr>
          </a:p>
          <a:p>
            <a:pPr algn="l"/>
            <a:endParaRPr lang="fr-BE" sz="1100" dirty="0">
              <a:effectLst/>
              <a:cs typeface="Times New Roman" panose="02020603050405020304" pitchFamily="18" charset="0"/>
            </a:endParaRPr>
          </a:p>
          <a:p>
            <a:pPr algn="l"/>
            <a:endParaRPr lang="fr-BE" sz="1100" dirty="0">
              <a:cs typeface="Times New Roman" panose="02020603050405020304" pitchFamily="18" charset="0"/>
            </a:endParaRPr>
          </a:p>
          <a:p>
            <a:endParaRPr lang="nl-BE" sz="1100" dirty="0">
              <a:effectLst/>
              <a:ea typeface="Calibri" panose="020F0502020204030204" pitchFamily="34" charset="0"/>
              <a:cs typeface="Times New Roman" panose="02020603050405020304" pitchFamily="18" charset="0"/>
            </a:endParaRPr>
          </a:p>
          <a:p>
            <a:r>
              <a:rPr lang="nl-BE" sz="1100" dirty="0">
                <a:effectLst/>
                <a:ea typeface="Calibri" panose="020F0502020204030204" pitchFamily="34" charset="0"/>
                <a:cs typeface="Times New Roman" panose="02020603050405020304" pitchFamily="18" charset="0"/>
              </a:rPr>
              <a:t>Nieuwe tekortkomingen vastgesteld tijdens de controle van het lopende boekjaar </a:t>
            </a:r>
          </a:p>
          <a:p>
            <a:endParaRPr lang="fr-BE" sz="1100" kern="100" dirty="0">
              <a:ea typeface="Calibri" panose="020F0502020204030204" pitchFamily="34" charset="0"/>
              <a:cs typeface="Times New Roman" panose="02020603050405020304" pitchFamily="18" charset="0"/>
            </a:endParaRPr>
          </a:p>
          <a:p>
            <a:endParaRPr lang="fr-BE" sz="1100" kern="100" dirty="0">
              <a:effectLst/>
              <a:ea typeface="Calibri" panose="020F0502020204030204" pitchFamily="34" charset="0"/>
              <a:cs typeface="Times New Roman" panose="02020603050405020304" pitchFamily="18" charset="0"/>
            </a:endParaRPr>
          </a:p>
          <a:p>
            <a:endParaRPr lang="fr-BE" sz="1100" kern="100" dirty="0">
              <a:ea typeface="Calibri" panose="020F0502020204030204" pitchFamily="34" charset="0"/>
              <a:cs typeface="Times New Roman" panose="02020603050405020304" pitchFamily="18" charset="0"/>
            </a:endParaRPr>
          </a:p>
          <a:p>
            <a:endParaRPr lang="fr-BE" sz="1100" kern="1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nl-BE" sz="1100" dirty="0">
                <a:effectLst/>
                <a:ea typeface="Calibri" panose="020F0502020204030204" pitchFamily="34" charset="0"/>
                <a:cs typeface="Times New Roman" panose="02020603050405020304" pitchFamily="18" charset="0"/>
              </a:rPr>
              <a:t>Naar aanleiding van de besprekingen met het management/de ontvangen aanvullende informatie, worden de volgende tekortkomingen als significant beschouwd en kunnen zij ons oordeel over de jaarrekening wijzigen.</a:t>
            </a:r>
          </a:p>
          <a:p>
            <a:pPr algn="just">
              <a:lnSpc>
                <a:spcPct val="107000"/>
              </a:lnSpc>
              <a:spcAft>
                <a:spcPts val="800"/>
              </a:spcAft>
            </a:pPr>
            <a:r>
              <a:rPr lang="nl-BE" sz="1100" dirty="0">
                <a:effectLst/>
                <a:ea typeface="Calibri" panose="020F0502020204030204" pitchFamily="34" charset="0"/>
                <a:cs typeface="Times New Roman" panose="02020603050405020304" pitchFamily="18" charset="0"/>
              </a:rPr>
              <a:t>Of</a:t>
            </a:r>
          </a:p>
          <a:p>
            <a:pPr algn="just">
              <a:lnSpc>
                <a:spcPct val="107000"/>
              </a:lnSpc>
              <a:spcAft>
                <a:spcPts val="800"/>
              </a:spcAft>
            </a:pPr>
            <a:r>
              <a:rPr lang="nl-BE" sz="1100" dirty="0">
                <a:effectLst/>
                <a:ea typeface="Calibri" panose="020F0502020204030204" pitchFamily="34" charset="0"/>
                <a:cs typeface="Times New Roman" panose="02020603050405020304" pitchFamily="18" charset="0"/>
              </a:rPr>
              <a:t>Naar aanleiding van de besprekingen met het management/de ontvangen aanvullende informatie, zijn wij van oordeel dat er geen tekortkomingen in de interne beheersing zijn die ons oordeel over de jaarrekening kunnen wijzigen. De tekortkomingen die een monitoring vereisen en/of waarvoor aanbevelingen zijn gedaan, zijn, in voorkomend geval, aan de met governance belaste personen en het management meegedeeld.</a:t>
            </a:r>
          </a:p>
          <a:p>
            <a:pPr algn="just"/>
            <a:r>
              <a:rPr lang="nl-BE" sz="1100" dirty="0">
                <a:effectLst/>
                <a:ea typeface="Calibri" panose="020F0502020204030204" pitchFamily="34" charset="0"/>
                <a:cs typeface="Times New Roman" panose="02020603050405020304" pitchFamily="18" charset="0"/>
              </a:rPr>
              <a:t>In voorkomend geval zullen deze tekortkomingen worden samengevat in de bevestigingsbrief.</a:t>
            </a:r>
          </a:p>
        </p:txBody>
      </p:sp>
      <p:sp>
        <p:nvSpPr>
          <p:cNvPr id="5" name="Title 4">
            <a:extLst>
              <a:ext uri="{FF2B5EF4-FFF2-40B4-BE49-F238E27FC236}">
                <a16:creationId xmlns:a16="http://schemas.microsoft.com/office/drawing/2014/main" id="{5CFC5285-7DF0-0954-C2F5-0997DD8C47BE}"/>
              </a:ext>
            </a:extLst>
          </p:cNvPr>
          <p:cNvSpPr>
            <a:spLocks noGrp="1"/>
          </p:cNvSpPr>
          <p:nvPr>
            <p:ph type="title"/>
          </p:nvPr>
        </p:nvSpPr>
        <p:spPr>
          <a:xfrm>
            <a:off x="292991" y="128183"/>
            <a:ext cx="8558017" cy="834669"/>
          </a:xfrm>
        </p:spPr>
        <p:txBody>
          <a:bodyPr>
            <a:normAutofit/>
          </a:bodyPr>
          <a:lstStyle/>
          <a:p>
            <a:r>
              <a:rPr lang="nl-BE" sz="2400" dirty="0"/>
              <a:t>ISA 265 – meedelen van tekortkomingen in de interne beheersing</a:t>
            </a:r>
          </a:p>
        </p:txBody>
      </p:sp>
      <p:graphicFrame>
        <p:nvGraphicFramePr>
          <p:cNvPr id="11" name="Objet 10">
            <a:extLst>
              <a:ext uri="{FF2B5EF4-FFF2-40B4-BE49-F238E27FC236}">
                <a16:creationId xmlns:a16="http://schemas.microsoft.com/office/drawing/2014/main" id="{DDD1998A-31B3-1246-44E4-AA3BB54A05CC}"/>
              </a:ext>
            </a:extLst>
          </p:cNvPr>
          <p:cNvGraphicFramePr>
            <a:graphicFrameLocks noChangeAspect="1"/>
          </p:cNvGraphicFramePr>
          <p:nvPr>
            <p:extLst>
              <p:ext uri="{D42A27DB-BD31-4B8C-83A1-F6EECF244321}">
                <p14:modId xmlns:p14="http://schemas.microsoft.com/office/powerpoint/2010/main" val="406036444"/>
              </p:ext>
            </p:extLst>
          </p:nvPr>
        </p:nvGraphicFramePr>
        <p:xfrm>
          <a:off x="368358" y="1589977"/>
          <a:ext cx="8112125" cy="667889"/>
        </p:xfrm>
        <a:graphic>
          <a:graphicData uri="http://schemas.openxmlformats.org/presentationml/2006/ole">
            <mc:AlternateContent xmlns:mc="http://schemas.openxmlformats.org/markup-compatibility/2006">
              <mc:Choice xmlns:v="urn:schemas-microsoft-com:vml" Requires="v">
                <p:oleObj name="Document" r:id="rId3" imgW="8862198" imgH="776925" progId="Word.Document.12">
                  <p:embed/>
                </p:oleObj>
              </mc:Choice>
              <mc:Fallback>
                <p:oleObj name="Document" r:id="rId3" imgW="8862198" imgH="776925" progId="Word.Document.12">
                  <p:embed/>
                  <p:pic>
                    <p:nvPicPr>
                      <p:cNvPr id="11" name="Objet 10">
                        <a:extLst>
                          <a:ext uri="{FF2B5EF4-FFF2-40B4-BE49-F238E27FC236}">
                            <a16:creationId xmlns:a16="http://schemas.microsoft.com/office/drawing/2014/main" id="{DDD1998A-31B3-1246-44E4-AA3BB54A05CC}"/>
                          </a:ext>
                        </a:extLst>
                      </p:cNvPr>
                      <p:cNvPicPr/>
                      <p:nvPr/>
                    </p:nvPicPr>
                    <p:blipFill>
                      <a:blip r:embed="rId4"/>
                      <a:stretch>
                        <a:fillRect/>
                      </a:stretch>
                    </p:blipFill>
                    <p:spPr>
                      <a:xfrm>
                        <a:off x="368358" y="1589977"/>
                        <a:ext cx="8112125" cy="667889"/>
                      </a:xfrm>
                      <a:prstGeom prst="rect">
                        <a:avLst/>
                      </a:prstGeom>
                    </p:spPr>
                  </p:pic>
                </p:oleObj>
              </mc:Fallback>
            </mc:AlternateContent>
          </a:graphicData>
        </a:graphic>
      </p:graphicFrame>
      <p:graphicFrame>
        <p:nvGraphicFramePr>
          <p:cNvPr id="12" name="Objet 11">
            <a:extLst>
              <a:ext uri="{FF2B5EF4-FFF2-40B4-BE49-F238E27FC236}">
                <a16:creationId xmlns:a16="http://schemas.microsoft.com/office/drawing/2014/main" id="{56A3F2C0-1F96-46B8-5C09-2B44B7EFB8CB}"/>
              </a:ext>
            </a:extLst>
          </p:cNvPr>
          <p:cNvGraphicFramePr>
            <a:graphicFrameLocks noChangeAspect="1"/>
          </p:cNvGraphicFramePr>
          <p:nvPr>
            <p:extLst>
              <p:ext uri="{D42A27DB-BD31-4B8C-83A1-F6EECF244321}">
                <p14:modId xmlns:p14="http://schemas.microsoft.com/office/powerpoint/2010/main" val="1155740657"/>
              </p:ext>
            </p:extLst>
          </p:nvPr>
        </p:nvGraphicFramePr>
        <p:xfrm>
          <a:off x="346133" y="2386013"/>
          <a:ext cx="8134350" cy="714375"/>
        </p:xfrm>
        <a:graphic>
          <a:graphicData uri="http://schemas.openxmlformats.org/presentationml/2006/ole">
            <mc:AlternateContent xmlns:mc="http://schemas.openxmlformats.org/markup-compatibility/2006">
              <mc:Choice xmlns:v="urn:schemas-microsoft-com:vml" Requires="v">
                <p:oleObj name="Document" r:id="rId5" imgW="8870253" imgH="779816" progId="Word.Document.12">
                  <p:embed/>
                </p:oleObj>
              </mc:Choice>
              <mc:Fallback>
                <p:oleObj name="Document" r:id="rId5" imgW="8870253" imgH="779816" progId="Word.Document.12">
                  <p:embed/>
                  <p:pic>
                    <p:nvPicPr>
                      <p:cNvPr id="12" name="Objet 11">
                        <a:extLst>
                          <a:ext uri="{FF2B5EF4-FFF2-40B4-BE49-F238E27FC236}">
                            <a16:creationId xmlns:a16="http://schemas.microsoft.com/office/drawing/2014/main" id="{56A3F2C0-1F96-46B8-5C09-2B44B7EFB8CB}"/>
                          </a:ext>
                        </a:extLst>
                      </p:cNvPr>
                      <p:cNvPicPr/>
                      <p:nvPr/>
                    </p:nvPicPr>
                    <p:blipFill>
                      <a:blip r:embed="rId6"/>
                      <a:stretch>
                        <a:fillRect/>
                      </a:stretch>
                    </p:blipFill>
                    <p:spPr>
                      <a:xfrm>
                        <a:off x="346133" y="2386013"/>
                        <a:ext cx="8134350" cy="714375"/>
                      </a:xfrm>
                      <a:prstGeom prst="rect">
                        <a:avLst/>
                      </a:prstGeom>
                    </p:spPr>
                  </p:pic>
                </p:oleObj>
              </mc:Fallback>
            </mc:AlternateContent>
          </a:graphicData>
        </a:graphic>
      </p:graphicFrame>
    </p:spTree>
    <p:extLst>
      <p:ext uri="{BB962C8B-B14F-4D97-AF65-F5344CB8AC3E}">
        <p14:creationId xmlns:p14="http://schemas.microsoft.com/office/powerpoint/2010/main" val="1954157324"/>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16</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2266646"/>
          </a:xfrm>
          <a:prstGeom prst="rect">
            <a:avLst/>
          </a:prstGeom>
          <a:noFill/>
        </p:spPr>
        <p:txBody>
          <a:bodyPr wrap="square" rtlCol="0">
            <a:spAutoFit/>
          </a:bodyPr>
          <a:lstStyle/>
          <a:p>
            <a:pPr algn="just">
              <a:lnSpc>
                <a:spcPct val="107000"/>
              </a:lnSpc>
              <a:spcAft>
                <a:spcPts val="800"/>
              </a:spcAft>
            </a:pPr>
            <a:r>
              <a:rPr lang="nl-BE" sz="1100" u="sng" dirty="0">
                <a:effectLst/>
                <a:ea typeface="Calibri" panose="020F0502020204030204" pitchFamily="34" charset="0"/>
                <a:cs typeface="Times New Roman" panose="02020603050405020304" pitchFamily="18" charset="0"/>
              </a:rPr>
              <a:t>2 Identificatie van de essentiële interne beheersingsmaatregelen</a:t>
            </a:r>
          </a:p>
          <a:p>
            <a:pPr algn="just">
              <a:lnSpc>
                <a:spcPct val="107000"/>
              </a:lnSpc>
              <a:spcAft>
                <a:spcPts val="800"/>
              </a:spcAft>
            </a:pPr>
            <a:r>
              <a:rPr lang="nl-BE" sz="1100" dirty="0">
                <a:effectLst/>
                <a:ea typeface="Calibri" panose="020F0502020204030204" pitchFamily="34" charset="0"/>
                <a:cs typeface="Times New Roman" panose="02020603050405020304" pitchFamily="18" charset="0"/>
              </a:rPr>
              <a:t>Naar aanleiding van onze besprekingen met het management/de leiding hebben wij de volgende essentiële interne beheersingsmaatregelen  xxx geïdentificeerd en getoetst. </a:t>
            </a:r>
          </a:p>
          <a:p>
            <a:pPr algn="just"/>
            <a:r>
              <a:rPr lang="nl-BE" sz="1100" dirty="0">
                <a:effectLst/>
                <a:ea typeface="Calibri" panose="020F0502020204030204" pitchFamily="34" charset="0"/>
                <a:cs typeface="Times New Roman" panose="02020603050405020304" pitchFamily="18" charset="0"/>
              </a:rPr>
              <a:t>De resultaten van onze toetsingen zijn bevredigend/zijn niet bevredigend.</a:t>
            </a:r>
          </a:p>
          <a:p>
            <a:pPr algn="just"/>
            <a:endParaRPr lang="fr-BE" sz="11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nl-BE" sz="1100" dirty="0">
                <a:effectLst/>
                <a:ea typeface="Calibri" panose="020F0502020204030204" pitchFamily="34" charset="0"/>
                <a:cs typeface="Times New Roman" panose="02020603050405020304" pitchFamily="18" charset="0"/>
              </a:rPr>
              <a:t>Wij hebben de aandacht van het management gevestigd op de noodzaak om deze interne beheersingsmaatregelen te documenteren en er toezicht op te zouden, zodat wij ze in onze controleaanpak kunnen integreren.</a:t>
            </a:r>
          </a:p>
          <a:p>
            <a:pPr algn="just">
              <a:lnSpc>
                <a:spcPct val="107000"/>
              </a:lnSpc>
              <a:spcAft>
                <a:spcPts val="800"/>
              </a:spcAft>
            </a:pPr>
            <a:r>
              <a:rPr lang="nl-BE" sz="1100" dirty="0">
                <a:effectLst/>
                <a:ea typeface="Calibri" panose="020F0502020204030204" pitchFamily="34" charset="0"/>
                <a:cs typeface="Times New Roman" panose="02020603050405020304" pitchFamily="18" charset="0"/>
              </a:rPr>
              <a:t>Of</a:t>
            </a:r>
          </a:p>
          <a:p>
            <a:pPr algn="just"/>
            <a:r>
              <a:rPr lang="nl-BE" sz="1100" dirty="0">
                <a:effectLst/>
                <a:ea typeface="Calibri" panose="020F0502020204030204" pitchFamily="34" charset="0"/>
                <a:cs typeface="Times New Roman" panose="02020603050405020304" pitchFamily="18" charset="0"/>
              </a:rPr>
              <a:t>Het management heeft ons bevestigd geen essentiële interne beheersingsmaatregelen te hebben opgezet. In onze brief van xxx hebben wij de aandacht van het management gevestigd op de noodzaak om essentiële interne beheersingsmaatregelen voor de risicocycli op te zetten.</a:t>
            </a:r>
          </a:p>
        </p:txBody>
      </p:sp>
      <p:sp>
        <p:nvSpPr>
          <p:cNvPr id="6" name="Title 4">
            <a:extLst>
              <a:ext uri="{FF2B5EF4-FFF2-40B4-BE49-F238E27FC236}">
                <a16:creationId xmlns:a16="http://schemas.microsoft.com/office/drawing/2014/main" id="{30BBC66C-9012-6B0A-9A6E-1DABE8CF5BF9}"/>
              </a:ext>
            </a:extLst>
          </p:cNvPr>
          <p:cNvSpPr txBox="1">
            <a:spLocks/>
          </p:cNvSpPr>
          <p:nvPr/>
        </p:nvSpPr>
        <p:spPr>
          <a:xfrm>
            <a:off x="292991" y="128183"/>
            <a:ext cx="8558017" cy="99377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nl-BE" sz="2400"/>
              <a:t>ISA 265 – meedelen van tekortkomingen in de interne beheersing</a:t>
            </a:r>
          </a:p>
        </p:txBody>
      </p:sp>
    </p:spTree>
    <p:extLst>
      <p:ext uri="{BB962C8B-B14F-4D97-AF65-F5344CB8AC3E}">
        <p14:creationId xmlns:p14="http://schemas.microsoft.com/office/powerpoint/2010/main" val="3054631003"/>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17</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817161369"/>
              </p:ext>
            </p:extLst>
          </p:nvPr>
        </p:nvGraphicFramePr>
        <p:xfrm>
          <a:off x="322382" y="961548"/>
          <a:ext cx="8289306" cy="3163554"/>
        </p:xfrm>
        <a:graphic>
          <a:graphicData uri="http://schemas.openxmlformats.org/drawingml/2006/table">
            <a:tbl>
              <a:tblPr firstRow="1" bandRow="1">
                <a:tableStyleId>{5C22544A-7EE6-4342-B048-85BDC9FD1C3A}</a:tableStyleId>
              </a:tblPr>
              <a:tblGrid>
                <a:gridCol w="357994">
                  <a:extLst>
                    <a:ext uri="{9D8B030D-6E8A-4147-A177-3AD203B41FA5}">
                      <a16:colId xmlns:a16="http://schemas.microsoft.com/office/drawing/2014/main" val="4241261406"/>
                    </a:ext>
                  </a:extLst>
                </a:gridCol>
                <a:gridCol w="1005459">
                  <a:extLst>
                    <a:ext uri="{9D8B030D-6E8A-4147-A177-3AD203B41FA5}">
                      <a16:colId xmlns:a16="http://schemas.microsoft.com/office/drawing/2014/main" val="3705132759"/>
                    </a:ext>
                  </a:extLst>
                </a:gridCol>
                <a:gridCol w="3069801">
                  <a:extLst>
                    <a:ext uri="{9D8B030D-6E8A-4147-A177-3AD203B41FA5}">
                      <a16:colId xmlns:a16="http://schemas.microsoft.com/office/drawing/2014/main" val="230574239"/>
                    </a:ext>
                  </a:extLst>
                </a:gridCol>
                <a:gridCol w="1928026">
                  <a:extLst>
                    <a:ext uri="{9D8B030D-6E8A-4147-A177-3AD203B41FA5}">
                      <a16:colId xmlns:a16="http://schemas.microsoft.com/office/drawing/2014/main" val="3116067518"/>
                    </a:ext>
                  </a:extLst>
                </a:gridCol>
                <a:gridCol w="1928026">
                  <a:extLst>
                    <a:ext uri="{9D8B030D-6E8A-4147-A177-3AD203B41FA5}">
                      <a16:colId xmlns:a16="http://schemas.microsoft.com/office/drawing/2014/main" val="502491114"/>
                    </a:ext>
                  </a:extLst>
                </a:gridCol>
              </a:tblGrid>
              <a:tr h="433002">
                <a:tc>
                  <a:txBody>
                    <a:bodyPr/>
                    <a:lstStyle/>
                    <a:p>
                      <a:pPr algn="just"/>
                      <a:r>
                        <a:rPr lang="nl-BE" sz="1000" dirty="0"/>
                        <a:t>Nr.</a:t>
                      </a:r>
                    </a:p>
                  </a:txBody>
                  <a:tcPr/>
                </a:tc>
                <a:tc>
                  <a:txBody>
                    <a:bodyPr/>
                    <a:lstStyle/>
                    <a:p>
                      <a:pPr algn="just"/>
                      <a:r>
                        <a:rPr lang="nl-BE" sz="1000"/>
                        <a:t>Thema</a:t>
                      </a:r>
                    </a:p>
                  </a:txBody>
                  <a:tcPr/>
                </a:tc>
                <a:tc>
                  <a:txBody>
                    <a:bodyPr/>
                    <a:lstStyle/>
                    <a:p>
                      <a:pPr algn="just"/>
                      <a:r>
                        <a:rPr lang="nl-BE" sz="1000"/>
                        <a:t>Opmerking</a:t>
                      </a:r>
                    </a:p>
                  </a:txBody>
                  <a:tcPr/>
                </a:tc>
                <a:tc>
                  <a:txBody>
                    <a:bodyPr/>
                    <a:lstStyle/>
                    <a:p>
                      <a:pPr algn="just"/>
                      <a:r>
                        <a:rPr lang="nl-BE" sz="1000"/>
                        <a:t>Feedback van het management</a:t>
                      </a:r>
                    </a:p>
                  </a:txBody>
                  <a:tcPr/>
                </a:tc>
                <a:tc>
                  <a:txBody>
                    <a:bodyPr/>
                    <a:lstStyle/>
                    <a:p>
                      <a:pPr algn="just"/>
                      <a:r>
                        <a:rPr lang="nl-BE" sz="1000" dirty="0"/>
                        <a:t>Mogelijke impact op het oordeel (ISA 705)</a:t>
                      </a:r>
                    </a:p>
                  </a:txBody>
                  <a:tcPr/>
                </a:tc>
                <a:extLst>
                  <a:ext uri="{0D108BD9-81ED-4DB2-BD59-A6C34878D82A}">
                    <a16:rowId xmlns:a16="http://schemas.microsoft.com/office/drawing/2014/main" val="2106850564"/>
                  </a:ext>
                </a:extLst>
              </a:tr>
              <a:tr h="1956073">
                <a:tc>
                  <a:txBody>
                    <a:bodyPr/>
                    <a:lstStyle/>
                    <a:p>
                      <a:r>
                        <a:rPr lang="nl-BE" sz="1000" dirty="0"/>
                        <a:t>1</a:t>
                      </a:r>
                    </a:p>
                  </a:txBody>
                  <a:tcPr/>
                </a:tc>
                <a:tc>
                  <a:txBody>
                    <a:bodyPr/>
                    <a:lstStyle/>
                    <a:p>
                      <a:pPr algn="just"/>
                      <a:r>
                        <a:rPr lang="nl-BE" sz="1000" dirty="0"/>
                        <a:t>Externe bevestigingen</a:t>
                      </a:r>
                    </a:p>
                    <a:p>
                      <a:pPr algn="just"/>
                      <a:r>
                        <a:rPr lang="nl-BE" sz="1000" dirty="0"/>
                        <a:t>(ISA 505)</a:t>
                      </a:r>
                    </a:p>
                  </a:txBody>
                  <a:tcPr/>
                </a:tc>
                <a:tc>
                  <a:txBody>
                    <a:bodyPr/>
                    <a:lstStyle/>
                    <a:p>
                      <a:pPr algn="just"/>
                      <a:r>
                        <a:rPr lang="nl-BE" sz="1000" u="sng" dirty="0"/>
                        <a:t>Beperking in de uitvoering van de controle (ISA 505.9</a:t>
                      </a:r>
                      <a:r>
                        <a:rPr lang="nl-BE" sz="1000" u="sng" dirty="0">
                          <a:solidFill>
                            <a:schemeClr val="tx1"/>
                          </a:solidFill>
                        </a:rPr>
                        <a:t>)*</a:t>
                      </a:r>
                      <a:r>
                        <a:rPr lang="nl-BE" sz="1000" dirty="0"/>
                        <a:t>: </a:t>
                      </a:r>
                    </a:p>
                    <a:p>
                      <a:pPr algn="just"/>
                      <a:endParaRPr lang="fr-FR" sz="200" dirty="0"/>
                    </a:p>
                    <a:p>
                      <a:pPr algn="just"/>
                      <a:r>
                        <a:rPr lang="nl-BE" sz="1000" dirty="0"/>
                        <a:t>Tijdens onze controlewerkzaamheden heeft het management geweigerd om ons toe te staan een verzoek om externe bevestiging aan leverancier ABC te zenden.</a:t>
                      </a:r>
                    </a:p>
                    <a:p>
                      <a:pPr algn="just" rtl="0"/>
                      <a:endParaRPr lang="fr-FR" sz="300" dirty="0"/>
                    </a:p>
                    <a:p>
                      <a:pPr algn="just"/>
                      <a:r>
                        <a:rPr lang="nl-BE" sz="1000" dirty="0"/>
                        <a:t>Naar onze mening is deze weigering onredelijk om de volgende redenen: XYZ. </a:t>
                      </a:r>
                    </a:p>
                    <a:p>
                      <a:pPr algn="just" rtl="0"/>
                      <a:endParaRPr lang="fr-FR" sz="300" dirty="0"/>
                    </a:p>
                    <a:p>
                      <a:pPr algn="just"/>
                      <a:r>
                        <a:rPr lang="nl-BE" sz="1000" dirty="0"/>
                        <a:t>Naast de impact van deze beperking op ons oordeel (zie hiernaast), vestigen wij uw aandacht op de door de wet voorziene strafbepalingen, meer bepaald voor zij die de werkzaamheden van de commissaris verhinderen (art. 3:96 en 3:97 WVV).</a:t>
                      </a:r>
                    </a:p>
                    <a:p>
                      <a:pPr algn="just" rtl="0"/>
                      <a:endParaRPr lang="fr-BE" sz="500" dirty="0"/>
                    </a:p>
                  </a:txBody>
                  <a:tcPr/>
                </a:tc>
                <a:tc>
                  <a:txBody>
                    <a:bodyPr/>
                    <a:lstStyle/>
                    <a:p>
                      <a:pPr algn="just"/>
                      <a:endParaRPr lang="fr-FR" sz="1000" dirty="0"/>
                    </a:p>
                  </a:txBody>
                  <a:tcPr/>
                </a:tc>
                <a:tc>
                  <a:txBody>
                    <a:bodyPr/>
                    <a:lstStyle/>
                    <a:p>
                      <a:pPr algn="just"/>
                      <a:endParaRPr lang="fr-FR" sz="1000" dirty="0"/>
                    </a:p>
                  </a:txBody>
                  <a:tcPr/>
                </a:tc>
                <a:extLst>
                  <a:ext uri="{0D108BD9-81ED-4DB2-BD59-A6C34878D82A}">
                    <a16:rowId xmlns:a16="http://schemas.microsoft.com/office/drawing/2014/main" val="2156956885"/>
                  </a:ext>
                </a:extLst>
              </a:tr>
              <a:tr h="612192">
                <a:tc>
                  <a:txBody>
                    <a:bodyPr/>
                    <a:lstStyle/>
                    <a:p>
                      <a:endParaRPr lang="fr-FR" sz="1000" dirty="0"/>
                    </a:p>
                  </a:txBody>
                  <a:tcPr/>
                </a:tc>
                <a:tc>
                  <a:txBody>
                    <a:bodyPr/>
                    <a:lstStyle/>
                    <a:p>
                      <a:pPr algn="just"/>
                      <a:endParaRPr lang="fr-BE" sz="1000" dirty="0"/>
                    </a:p>
                  </a:txBody>
                  <a:tcPr/>
                </a:tc>
                <a:tc>
                  <a:txBody>
                    <a:bodyPr/>
                    <a:lstStyle/>
                    <a:p>
                      <a:pPr algn="just"/>
                      <a:endParaRPr lang="fr-BE" sz="1000" dirty="0"/>
                    </a:p>
                  </a:txBody>
                  <a:tcPr/>
                </a:tc>
                <a:tc>
                  <a:txBody>
                    <a:bodyPr/>
                    <a:lstStyle/>
                    <a:p>
                      <a:pPr algn="just"/>
                      <a:endParaRPr lang="fr-BE" sz="1000" dirty="0"/>
                    </a:p>
                  </a:txBody>
                  <a:tcPr/>
                </a:tc>
                <a:tc>
                  <a:txBody>
                    <a:bodyPr/>
                    <a:lstStyle/>
                    <a:p>
                      <a:pPr algn="just"/>
                      <a:endParaRPr lang="fr-BE" sz="1000" dirty="0"/>
                    </a:p>
                  </a:txBody>
                  <a:tcPr/>
                </a:tc>
                <a:extLst>
                  <a:ext uri="{0D108BD9-81ED-4DB2-BD59-A6C34878D82A}">
                    <a16:rowId xmlns:a16="http://schemas.microsoft.com/office/drawing/2014/main" val="2598572521"/>
                  </a:ext>
                </a:extLst>
              </a:tr>
            </a:tbl>
          </a:graphicData>
        </a:graphic>
      </p:graphicFrame>
      <p:sp>
        <p:nvSpPr>
          <p:cNvPr id="5" name="ZoneTexte 4">
            <a:extLst>
              <a:ext uri="{FF2B5EF4-FFF2-40B4-BE49-F238E27FC236}">
                <a16:creationId xmlns:a16="http://schemas.microsoft.com/office/drawing/2014/main" id="{D7C2E9F4-B42D-3593-E717-8368A3DA02B6}"/>
              </a:ext>
            </a:extLst>
          </p:cNvPr>
          <p:cNvSpPr txBox="1"/>
          <p:nvPr/>
        </p:nvSpPr>
        <p:spPr>
          <a:xfrm>
            <a:off x="149298" y="4310877"/>
            <a:ext cx="8289307" cy="784830"/>
          </a:xfrm>
          <a:prstGeom prst="rect">
            <a:avLst/>
          </a:prstGeom>
          <a:noFill/>
        </p:spPr>
        <p:txBody>
          <a:bodyPr wrap="square" rtlCol="0">
            <a:spAutoFit/>
          </a:bodyPr>
          <a:lstStyle/>
          <a:p>
            <a:pPr algn="just"/>
            <a:r>
              <a:rPr lang="nl-BE" sz="900" i="1" u="sng" dirty="0">
                <a:effectLst/>
                <a:latin typeface="Calibri" panose="020F0502020204030204" pitchFamily="34" charset="0"/>
                <a:ea typeface="Calibri" panose="020F0502020204030204" pitchFamily="34" charset="0"/>
              </a:rPr>
              <a:t>*ISA 505.9</a:t>
            </a:r>
            <a:r>
              <a:rPr lang="nl-BE" sz="900" i="1" dirty="0">
                <a:effectLst/>
                <a:latin typeface="Calibri" panose="020F0502020204030204" pitchFamily="34" charset="0"/>
                <a:ea typeface="Calibri" panose="020F0502020204030204" pitchFamily="34" charset="0"/>
              </a:rPr>
              <a:t>: Indien de auditor tot de conclusie komt dat de weigering van het management om de auditor toe te staan een verzoek om bevestiging te zenden onredelijk is, (...), dient de auditor overeenkomstig ISA 260 (herzien) met de met governance belaste personen te communiceren. Tevens dient de auditor overeenkomstig ISA 705 (herzien) de implicaties voor de controle en voor het oordeel van de auditor te bepalen.</a:t>
            </a:r>
          </a:p>
          <a:p>
            <a:endParaRPr lang="fr-BE" dirty="0"/>
          </a:p>
        </p:txBody>
      </p:sp>
      <p:sp>
        <p:nvSpPr>
          <p:cNvPr id="7" name="Title 6">
            <a:extLst>
              <a:ext uri="{FF2B5EF4-FFF2-40B4-BE49-F238E27FC236}">
                <a16:creationId xmlns:a16="http://schemas.microsoft.com/office/drawing/2014/main" id="{D516BC7B-B629-B3CD-9853-5FE8EB8CE9C7}"/>
              </a:ext>
            </a:extLst>
          </p:cNvPr>
          <p:cNvSpPr>
            <a:spLocks noGrp="1"/>
          </p:cNvSpPr>
          <p:nvPr>
            <p:ph type="title"/>
          </p:nvPr>
        </p:nvSpPr>
        <p:spPr/>
        <p:txBody>
          <a:bodyPr>
            <a:normAutofit/>
          </a:bodyPr>
          <a:lstStyle/>
          <a:p>
            <a:r>
              <a:rPr lang="nl-BE" sz="2400"/>
              <a:t>ISA 505 – externe bevestigingen</a:t>
            </a:r>
          </a:p>
        </p:txBody>
      </p:sp>
    </p:spTree>
    <p:extLst>
      <p:ext uri="{BB962C8B-B14F-4D97-AF65-F5344CB8AC3E}">
        <p14:creationId xmlns:p14="http://schemas.microsoft.com/office/powerpoint/2010/main" val="755617569"/>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18</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2660172143"/>
              </p:ext>
            </p:extLst>
          </p:nvPr>
        </p:nvGraphicFramePr>
        <p:xfrm>
          <a:off x="466535" y="961548"/>
          <a:ext cx="8210929" cy="3022374"/>
        </p:xfrm>
        <a:graphic>
          <a:graphicData uri="http://schemas.openxmlformats.org/drawingml/2006/table">
            <a:tbl>
              <a:tblPr firstRow="1" bandRow="1">
                <a:tableStyleId>{5C22544A-7EE6-4342-B048-85BDC9FD1C3A}</a:tableStyleId>
              </a:tblPr>
              <a:tblGrid>
                <a:gridCol w="354609">
                  <a:extLst>
                    <a:ext uri="{9D8B030D-6E8A-4147-A177-3AD203B41FA5}">
                      <a16:colId xmlns:a16="http://schemas.microsoft.com/office/drawing/2014/main" val="4241261406"/>
                    </a:ext>
                  </a:extLst>
                </a:gridCol>
                <a:gridCol w="995952">
                  <a:extLst>
                    <a:ext uri="{9D8B030D-6E8A-4147-A177-3AD203B41FA5}">
                      <a16:colId xmlns:a16="http://schemas.microsoft.com/office/drawing/2014/main" val="3705132759"/>
                    </a:ext>
                  </a:extLst>
                </a:gridCol>
                <a:gridCol w="3040776">
                  <a:extLst>
                    <a:ext uri="{9D8B030D-6E8A-4147-A177-3AD203B41FA5}">
                      <a16:colId xmlns:a16="http://schemas.microsoft.com/office/drawing/2014/main" val="230574239"/>
                    </a:ext>
                  </a:extLst>
                </a:gridCol>
                <a:gridCol w="1909796">
                  <a:extLst>
                    <a:ext uri="{9D8B030D-6E8A-4147-A177-3AD203B41FA5}">
                      <a16:colId xmlns:a16="http://schemas.microsoft.com/office/drawing/2014/main" val="273759055"/>
                    </a:ext>
                  </a:extLst>
                </a:gridCol>
                <a:gridCol w="1909796">
                  <a:extLst>
                    <a:ext uri="{9D8B030D-6E8A-4147-A177-3AD203B41FA5}">
                      <a16:colId xmlns:a16="http://schemas.microsoft.com/office/drawing/2014/main" val="502491114"/>
                    </a:ext>
                  </a:extLst>
                </a:gridCol>
              </a:tblGrid>
              <a:tr h="406082">
                <a:tc>
                  <a:txBody>
                    <a:bodyPr/>
                    <a:lstStyle/>
                    <a:p>
                      <a:r>
                        <a:rPr lang="nl-BE" sz="1000" dirty="0"/>
                        <a:t>Nr.</a:t>
                      </a:r>
                    </a:p>
                  </a:txBody>
                  <a:tcPr/>
                </a:tc>
                <a:tc>
                  <a:txBody>
                    <a:bodyPr/>
                    <a:lstStyle/>
                    <a:p>
                      <a:r>
                        <a:rPr lang="nl-BE" sz="1000"/>
                        <a:t>Thema</a:t>
                      </a:r>
                    </a:p>
                  </a:txBody>
                  <a:tcPr/>
                </a:tc>
                <a:tc>
                  <a:txBody>
                    <a:bodyPr/>
                    <a:lstStyle/>
                    <a:p>
                      <a:r>
                        <a:rPr lang="nl-BE" sz="1000"/>
                        <a:t>Opmerking</a:t>
                      </a:r>
                    </a:p>
                  </a:txBody>
                  <a:tcPr/>
                </a:tc>
                <a:tc>
                  <a:txBody>
                    <a:bodyPr/>
                    <a:lstStyle/>
                    <a:p>
                      <a:r>
                        <a:rPr lang="nl-BE" sz="1000"/>
                        <a:t>Feedback van het management</a:t>
                      </a:r>
                    </a:p>
                  </a:txBody>
                  <a:tcPr/>
                </a:tc>
                <a:tc>
                  <a:txBody>
                    <a:bodyPr/>
                    <a:lstStyle/>
                    <a:p>
                      <a:r>
                        <a:rPr lang="nl-BE" sz="1000"/>
                        <a:t>Mogelijke impact op het oordeel (ISA 705)</a:t>
                      </a:r>
                    </a:p>
                  </a:txBody>
                  <a:tcPr/>
                </a:tc>
                <a:extLst>
                  <a:ext uri="{0D108BD9-81ED-4DB2-BD59-A6C34878D82A}">
                    <a16:rowId xmlns:a16="http://schemas.microsoft.com/office/drawing/2014/main" val="2106850564"/>
                  </a:ext>
                </a:extLst>
              </a:tr>
              <a:tr h="1915198">
                <a:tc>
                  <a:txBody>
                    <a:bodyPr/>
                    <a:lstStyle/>
                    <a:p>
                      <a:r>
                        <a:rPr lang="nl-BE" sz="1000"/>
                        <a:t>2</a:t>
                      </a:r>
                    </a:p>
                  </a:txBody>
                  <a:tcPr/>
                </a:tc>
                <a:tc>
                  <a:txBody>
                    <a:bodyPr/>
                    <a:lstStyle/>
                    <a:p>
                      <a:r>
                        <a:rPr lang="nl-BE" sz="1000"/>
                        <a:t>Externe bevestigingen</a:t>
                      </a:r>
                    </a:p>
                    <a:p>
                      <a:r>
                        <a:rPr lang="nl-BE" sz="1000"/>
                        <a:t>(ISA 505)</a:t>
                      </a:r>
                    </a:p>
                  </a:txBody>
                  <a:tcPr/>
                </a:tc>
                <a:tc>
                  <a:txBody>
                    <a:bodyPr/>
                    <a:lstStyle/>
                    <a:p>
                      <a:pPr algn="just"/>
                      <a:r>
                        <a:rPr lang="nl-BE" sz="1000" u="sng" dirty="0"/>
                        <a:t>Beperking in de uitvoering van de controle (ISA 505.9 en ISA 505.13)*</a:t>
                      </a:r>
                      <a:r>
                        <a:rPr lang="nl-BE" sz="1000" dirty="0"/>
                        <a:t>: </a:t>
                      </a:r>
                    </a:p>
                    <a:p>
                      <a:pPr algn="just"/>
                      <a:endParaRPr lang="fr-FR" sz="200" dirty="0"/>
                    </a:p>
                    <a:p>
                      <a:pPr algn="just"/>
                      <a:r>
                        <a:rPr lang="nl-BE" sz="1000" dirty="0"/>
                        <a:t>Bij non-respons van leverancier ABC op ons verzoek om externe bevestiging, hebben wij alternatieve controlewerkzaamheden uitgevoerd waarbij wij niet in staat zijn geweest om voldoende (relevante en betrouwbare) controle-informatie te verkrijgen om ons in staat te stellen ons oordeel te onderbouwen.</a:t>
                      </a:r>
                    </a:p>
                    <a:p>
                      <a:pPr algn="just" rtl="0"/>
                      <a:endParaRPr lang="fr-FR" sz="300" dirty="0"/>
                    </a:p>
                    <a:p>
                      <a:pPr algn="just"/>
                      <a:r>
                        <a:rPr lang="nl-BE" sz="1000" dirty="0"/>
                        <a:t>Gezien de materialiteit ervan, zijn wij van mening dat de reactie van leverancier ABC noodzakelijk is om voldoende en geschikte controle-informatie te verkrijgen als basis voor ons oordeel.</a:t>
                      </a:r>
                    </a:p>
                    <a:p>
                      <a:pPr algn="just" rtl="0"/>
                      <a:endParaRPr lang="fr-FR" sz="3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2156956885"/>
                  </a:ext>
                </a:extLst>
              </a:tr>
              <a:tr h="574132">
                <a:tc>
                  <a:txBody>
                    <a:bodyPr/>
                    <a:lstStyle/>
                    <a:p>
                      <a:endParaRPr lang="fr-FR" sz="1000" dirty="0"/>
                    </a:p>
                  </a:txBody>
                  <a:tcPr/>
                </a:tc>
                <a:tc>
                  <a:txBody>
                    <a:bodyPr/>
                    <a:lstStyle/>
                    <a:p>
                      <a:endParaRPr lang="fr-BE" sz="1000" dirty="0"/>
                    </a:p>
                  </a:txBody>
                  <a:tcPr/>
                </a:tc>
                <a:tc>
                  <a:txBody>
                    <a:bodyPr/>
                    <a:lstStyle/>
                    <a:p>
                      <a:endParaRPr lang="fr-BE" sz="1000" dirty="0"/>
                    </a:p>
                  </a:txBody>
                  <a:tcPr/>
                </a:tc>
                <a:tc>
                  <a:txBody>
                    <a:bodyPr/>
                    <a:lstStyle/>
                    <a:p>
                      <a:endParaRPr lang="fr-BE" sz="1000" dirty="0"/>
                    </a:p>
                  </a:txBody>
                  <a:tcPr/>
                </a:tc>
                <a:tc>
                  <a:txBody>
                    <a:bodyPr/>
                    <a:lstStyle/>
                    <a:p>
                      <a:endParaRPr lang="fr-BE" sz="1000" dirty="0"/>
                    </a:p>
                  </a:txBody>
                  <a:tcPr/>
                </a:tc>
                <a:extLst>
                  <a:ext uri="{0D108BD9-81ED-4DB2-BD59-A6C34878D82A}">
                    <a16:rowId xmlns:a16="http://schemas.microsoft.com/office/drawing/2014/main" val="2598572521"/>
                  </a:ext>
                </a:extLst>
              </a:tr>
            </a:tbl>
          </a:graphicData>
        </a:graphic>
      </p:graphicFrame>
      <p:sp>
        <p:nvSpPr>
          <p:cNvPr id="5" name="ZoneTexte 4">
            <a:extLst>
              <a:ext uri="{FF2B5EF4-FFF2-40B4-BE49-F238E27FC236}">
                <a16:creationId xmlns:a16="http://schemas.microsoft.com/office/drawing/2014/main" id="{AC450039-A487-F5D6-0518-18958AF4F7CA}"/>
              </a:ext>
            </a:extLst>
          </p:cNvPr>
          <p:cNvSpPr txBox="1"/>
          <p:nvPr/>
        </p:nvSpPr>
        <p:spPr>
          <a:xfrm>
            <a:off x="231186" y="3993379"/>
            <a:ext cx="8289307" cy="1184940"/>
          </a:xfrm>
          <a:prstGeom prst="rect">
            <a:avLst/>
          </a:prstGeom>
          <a:noFill/>
        </p:spPr>
        <p:txBody>
          <a:bodyPr wrap="square" rtlCol="0">
            <a:spAutoFit/>
          </a:bodyPr>
          <a:lstStyle/>
          <a:p>
            <a:pPr algn="just"/>
            <a:r>
              <a:rPr lang="nl-BE" sz="800" i="1" dirty="0">
                <a:effectLst/>
                <a:latin typeface="Calibri" panose="020F0502020204030204" pitchFamily="34" charset="0"/>
                <a:ea typeface="Calibri" panose="020F0502020204030204" pitchFamily="34" charset="0"/>
              </a:rPr>
              <a:t>(*) </a:t>
            </a:r>
            <a:r>
              <a:rPr lang="nl-BE" sz="800" i="1" u="sng" dirty="0">
                <a:effectLst/>
                <a:latin typeface="Calibri" panose="020F0502020204030204" pitchFamily="34" charset="0"/>
                <a:ea typeface="Calibri" panose="020F0502020204030204" pitchFamily="34" charset="0"/>
              </a:rPr>
              <a:t>ISA 505.9</a:t>
            </a:r>
            <a:r>
              <a:rPr lang="nl-BE" sz="800" i="1" dirty="0">
                <a:effectLst/>
                <a:latin typeface="Calibri" panose="020F0502020204030204" pitchFamily="34" charset="0"/>
                <a:ea typeface="Calibri" panose="020F0502020204030204" pitchFamily="34" charset="0"/>
              </a:rPr>
              <a:t>: (...) of indien de auditor niet in staat is aan de hand van alternatieve controlewerkzaamheden relevante en betrouwbare controle-informatie te verkrijgen, dient de auditor overeenkomstig ISA 260 (herzien) met de met governance belaste personen te communiceren. Tevens dient de auditor overeenkomstig ISA 705 (herzien) de implicaties voor de controle en voor het oordeel van de auditor te bepalen.</a:t>
            </a:r>
          </a:p>
          <a:p>
            <a:pPr algn="just"/>
            <a:endParaRPr lang="fr-FR" sz="300" i="1" dirty="0">
              <a:latin typeface="Calibri" panose="020F0502020204030204" pitchFamily="34" charset="0"/>
              <a:ea typeface="Calibri" panose="020F0502020204030204" pitchFamily="34" charset="0"/>
            </a:endParaRPr>
          </a:p>
          <a:p>
            <a:pPr algn="just"/>
            <a:r>
              <a:rPr lang="nl-BE" sz="800" i="1" u="sng" dirty="0">
                <a:latin typeface="Calibri" panose="020F0502020204030204" pitchFamily="34" charset="0"/>
                <a:ea typeface="Calibri" panose="020F0502020204030204" pitchFamily="34" charset="0"/>
              </a:rPr>
              <a:t>ISA 505.13</a:t>
            </a:r>
            <a:r>
              <a:rPr lang="nl-BE" sz="800" i="1" dirty="0">
                <a:latin typeface="Calibri" panose="020F0502020204030204" pitchFamily="34" charset="0"/>
                <a:ea typeface="Calibri" panose="020F0502020204030204" pitchFamily="34" charset="0"/>
              </a:rPr>
              <a:t>: Indien de auditor heeft vastgesteld dat een reactie op een verzoek om positieve bevestiging noodzakelijk is om voldoende en geschikte controle-informatie te verkrijgen, zullen alternatieve controlewerkzaamheden niet de controle-informatie opleveren die de auditor vereist. Indien de auditor geen reactie op een verzoek om positieve bevestiging ontvangt, dient de auditor overeenkomstig ISA 705 (herzien) de implicaties voor de controle en voor het oordeel van de auditor te bepalen.</a:t>
            </a:r>
          </a:p>
          <a:p>
            <a:endParaRPr lang="fr-BE" sz="2000" dirty="0"/>
          </a:p>
        </p:txBody>
      </p:sp>
      <p:sp>
        <p:nvSpPr>
          <p:cNvPr id="7" name="Title 6">
            <a:extLst>
              <a:ext uri="{FF2B5EF4-FFF2-40B4-BE49-F238E27FC236}">
                <a16:creationId xmlns:a16="http://schemas.microsoft.com/office/drawing/2014/main" id="{2C977634-B5C5-A523-D47F-9D71B7AD1C50}"/>
              </a:ext>
            </a:extLst>
          </p:cNvPr>
          <p:cNvSpPr>
            <a:spLocks noGrp="1"/>
          </p:cNvSpPr>
          <p:nvPr>
            <p:ph type="title"/>
          </p:nvPr>
        </p:nvSpPr>
        <p:spPr/>
        <p:txBody>
          <a:bodyPr>
            <a:normAutofit/>
          </a:bodyPr>
          <a:lstStyle/>
          <a:p>
            <a:r>
              <a:rPr lang="nl-BE" sz="2400"/>
              <a:t>ISA 505 – externe bevestigingen</a:t>
            </a:r>
          </a:p>
        </p:txBody>
      </p:sp>
    </p:spTree>
    <p:extLst>
      <p:ext uri="{BB962C8B-B14F-4D97-AF65-F5344CB8AC3E}">
        <p14:creationId xmlns:p14="http://schemas.microsoft.com/office/powerpoint/2010/main" val="2799979784"/>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19</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just"/>
            <a:endParaRPr lang="fr-FR" sz="1600" dirty="0">
              <a:latin typeface="Calibri" panose="020F0502020204030204" pitchFamily="34" charset="0"/>
            </a:endParaRPr>
          </a:p>
          <a:p>
            <a:pPr algn="just"/>
            <a:endParaRPr lang="fr-FR" sz="1600" b="0" i="0" u="none" strike="noStrike" dirty="0">
              <a:effectLst/>
              <a:latin typeface="Calibri" panose="020F0502020204030204" pitchFamily="34" charset="0"/>
            </a:endParaRPr>
          </a:p>
          <a:p>
            <a:pPr marL="285750" indent="-285750" algn="just">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732415014"/>
              </p:ext>
            </p:extLst>
          </p:nvPr>
        </p:nvGraphicFramePr>
        <p:xfrm>
          <a:off x="398763" y="972410"/>
          <a:ext cx="8242318" cy="2212726"/>
        </p:xfrm>
        <a:graphic>
          <a:graphicData uri="http://schemas.openxmlformats.org/drawingml/2006/table">
            <a:tbl>
              <a:tblPr firstRow="1" bandRow="1">
                <a:tableStyleId>{5C22544A-7EE6-4342-B048-85BDC9FD1C3A}</a:tableStyleId>
              </a:tblPr>
              <a:tblGrid>
                <a:gridCol w="355965">
                  <a:extLst>
                    <a:ext uri="{9D8B030D-6E8A-4147-A177-3AD203B41FA5}">
                      <a16:colId xmlns:a16="http://schemas.microsoft.com/office/drawing/2014/main" val="4241261406"/>
                    </a:ext>
                  </a:extLst>
                </a:gridCol>
                <a:gridCol w="999760">
                  <a:extLst>
                    <a:ext uri="{9D8B030D-6E8A-4147-A177-3AD203B41FA5}">
                      <a16:colId xmlns:a16="http://schemas.microsoft.com/office/drawing/2014/main" val="3705132759"/>
                    </a:ext>
                  </a:extLst>
                </a:gridCol>
                <a:gridCol w="3052399">
                  <a:extLst>
                    <a:ext uri="{9D8B030D-6E8A-4147-A177-3AD203B41FA5}">
                      <a16:colId xmlns:a16="http://schemas.microsoft.com/office/drawing/2014/main" val="230574239"/>
                    </a:ext>
                  </a:extLst>
                </a:gridCol>
                <a:gridCol w="1917097">
                  <a:extLst>
                    <a:ext uri="{9D8B030D-6E8A-4147-A177-3AD203B41FA5}">
                      <a16:colId xmlns:a16="http://schemas.microsoft.com/office/drawing/2014/main" val="593981773"/>
                    </a:ext>
                  </a:extLst>
                </a:gridCol>
                <a:gridCol w="1917097">
                  <a:extLst>
                    <a:ext uri="{9D8B030D-6E8A-4147-A177-3AD203B41FA5}">
                      <a16:colId xmlns:a16="http://schemas.microsoft.com/office/drawing/2014/main" val="502491114"/>
                    </a:ext>
                  </a:extLst>
                </a:gridCol>
              </a:tblGrid>
              <a:tr h="433002">
                <a:tc>
                  <a:txBody>
                    <a:bodyPr/>
                    <a:lstStyle/>
                    <a:p>
                      <a:r>
                        <a:rPr lang="nl-BE" sz="1000"/>
                        <a:t>Nr.</a:t>
                      </a:r>
                    </a:p>
                  </a:txBody>
                  <a:tcPr/>
                </a:tc>
                <a:tc>
                  <a:txBody>
                    <a:bodyPr/>
                    <a:lstStyle/>
                    <a:p>
                      <a:pPr algn="just"/>
                      <a:r>
                        <a:rPr lang="nl-BE" sz="1000"/>
                        <a:t>Thema</a:t>
                      </a:r>
                    </a:p>
                  </a:txBody>
                  <a:tcPr/>
                </a:tc>
                <a:tc>
                  <a:txBody>
                    <a:bodyPr/>
                    <a:lstStyle/>
                    <a:p>
                      <a:pPr algn="just"/>
                      <a:r>
                        <a:rPr lang="nl-BE" sz="1000"/>
                        <a:t>Opmerking</a:t>
                      </a:r>
                    </a:p>
                  </a:txBody>
                  <a:tcPr/>
                </a:tc>
                <a:tc>
                  <a:txBody>
                    <a:bodyPr/>
                    <a:lstStyle/>
                    <a:p>
                      <a:pPr algn="just"/>
                      <a:r>
                        <a:rPr lang="nl-BE" sz="1000"/>
                        <a:t>Feedback van het management</a:t>
                      </a:r>
                    </a:p>
                  </a:txBody>
                  <a:tcPr/>
                </a:tc>
                <a:tc>
                  <a:txBody>
                    <a:bodyPr/>
                    <a:lstStyle/>
                    <a:p>
                      <a:pPr algn="just"/>
                      <a:r>
                        <a:rPr lang="nl-BE" sz="1000"/>
                        <a:t>Mogelijke impact op het oordeel (ISA 705)</a:t>
                      </a:r>
                    </a:p>
                  </a:txBody>
                  <a:tcPr/>
                </a:tc>
                <a:extLst>
                  <a:ext uri="{0D108BD9-81ED-4DB2-BD59-A6C34878D82A}">
                    <a16:rowId xmlns:a16="http://schemas.microsoft.com/office/drawing/2014/main" val="2106850564"/>
                  </a:ext>
                </a:extLst>
              </a:tr>
              <a:tr h="1779724">
                <a:tc>
                  <a:txBody>
                    <a:bodyPr/>
                    <a:lstStyle/>
                    <a:p>
                      <a:r>
                        <a:rPr lang="nl-BE" sz="1000"/>
                        <a:t>1</a:t>
                      </a:r>
                    </a:p>
                  </a:txBody>
                  <a:tcPr/>
                </a:tc>
                <a:tc>
                  <a:txBody>
                    <a:bodyPr/>
                    <a:lstStyle/>
                    <a:p>
                      <a:pPr algn="just"/>
                      <a:r>
                        <a:rPr lang="nl-BE" sz="1000" dirty="0"/>
                        <a:t>Beginboeking</a:t>
                      </a:r>
                    </a:p>
                  </a:txBody>
                  <a:tcPr/>
                </a:tc>
                <a:tc>
                  <a:txBody>
                    <a:bodyPr/>
                    <a:lstStyle/>
                    <a:p>
                      <a:pPr algn="just"/>
                      <a:r>
                        <a:rPr kumimoji="0" lang="nl-BE" sz="1100" dirty="0">
                          <a:solidFill>
                            <a:schemeClr val="dk1"/>
                          </a:solidFill>
                          <a:effectLst/>
                          <a:latin typeface="+mn-lt"/>
                          <a:ea typeface="+mn-ea"/>
                          <a:cs typeface="+mn-cs"/>
                        </a:rPr>
                        <a:t>Afwijking met betrekking tot de heropeningssaldi </a:t>
                      </a:r>
                    </a:p>
                  </a:txBody>
                  <a:tcPr/>
                </a:tc>
                <a:tc>
                  <a:txBody>
                    <a:bodyPr/>
                    <a:lstStyle/>
                    <a:p>
                      <a:pPr algn="just"/>
                      <a:endParaRPr lang="fr-FR" sz="1000" dirty="0">
                        <a:solidFill>
                          <a:schemeClr val="tx1"/>
                        </a:solidFill>
                      </a:endParaRPr>
                    </a:p>
                  </a:txBody>
                  <a:tcPr/>
                </a:tc>
                <a:tc>
                  <a:txBody>
                    <a:bodyPr/>
                    <a:lstStyle/>
                    <a:p>
                      <a:pPr algn="just"/>
                      <a:endParaRPr lang="fr-FR" sz="1000" dirty="0">
                        <a:solidFill>
                          <a:schemeClr val="tx1"/>
                        </a:solidFill>
                      </a:endParaRPr>
                    </a:p>
                  </a:txBody>
                  <a:tcPr/>
                </a:tc>
                <a:extLst>
                  <a:ext uri="{0D108BD9-81ED-4DB2-BD59-A6C34878D82A}">
                    <a16:rowId xmlns:a16="http://schemas.microsoft.com/office/drawing/2014/main" val="2156956885"/>
                  </a:ext>
                </a:extLst>
              </a:tr>
            </a:tbl>
          </a:graphicData>
        </a:graphic>
      </p:graphicFrame>
      <p:sp>
        <p:nvSpPr>
          <p:cNvPr id="6" name="Title 5">
            <a:extLst>
              <a:ext uri="{FF2B5EF4-FFF2-40B4-BE49-F238E27FC236}">
                <a16:creationId xmlns:a16="http://schemas.microsoft.com/office/drawing/2014/main" id="{8CD48DCE-E616-8FE4-9DE8-18D9A24F5DCE}"/>
              </a:ext>
            </a:extLst>
          </p:cNvPr>
          <p:cNvSpPr>
            <a:spLocks noGrp="1"/>
          </p:cNvSpPr>
          <p:nvPr>
            <p:ph type="title"/>
          </p:nvPr>
        </p:nvSpPr>
        <p:spPr/>
        <p:txBody>
          <a:bodyPr>
            <a:normAutofit/>
          </a:bodyPr>
          <a:lstStyle/>
          <a:p>
            <a:r>
              <a:rPr lang="nl-BE" sz="2400"/>
              <a:t>ISA 510 – initiële controleopdracht: beginsaldi </a:t>
            </a:r>
          </a:p>
        </p:txBody>
      </p:sp>
    </p:spTree>
    <p:extLst>
      <p:ext uri="{BB962C8B-B14F-4D97-AF65-F5344CB8AC3E}">
        <p14:creationId xmlns:p14="http://schemas.microsoft.com/office/powerpoint/2010/main" val="311790079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4495B6-0CC0-4B81-B9A6-1F8B0CCC9C53}"/>
              </a:ext>
            </a:extLst>
          </p:cNvPr>
          <p:cNvSpPr>
            <a:spLocks noGrp="1"/>
          </p:cNvSpPr>
          <p:nvPr>
            <p:ph type="ctrTitle"/>
          </p:nvPr>
        </p:nvSpPr>
        <p:spPr>
          <a:xfrm>
            <a:off x="0" y="1523842"/>
            <a:ext cx="9144000" cy="1157745"/>
          </a:xfrm>
        </p:spPr>
        <p:txBody>
          <a:bodyPr>
            <a:normAutofit fontScale="90000"/>
          </a:bodyPr>
          <a:lstStyle/>
          <a:p>
            <a:pPr algn="ctr"/>
            <a:br>
              <a:rPr lang="nl-BE" sz="2800" dirty="0"/>
            </a:br>
            <a:r>
              <a:rPr lang="nl-BE" sz="3600" b="1" dirty="0">
                <a:solidFill>
                  <a:schemeClr val="tx1"/>
                </a:solidFill>
              </a:rPr>
              <a:t>Communicatie met de met governance belaste personen</a:t>
            </a:r>
            <a:br>
              <a:rPr lang="nl-BE" sz="2800" b="1" dirty="0">
                <a:solidFill>
                  <a:schemeClr val="tx1"/>
                </a:solidFill>
              </a:rPr>
            </a:br>
            <a:br>
              <a:rPr lang="nl-BE" sz="1800" b="1" dirty="0">
                <a:solidFill>
                  <a:schemeClr val="tx1"/>
                </a:solidFill>
              </a:rPr>
            </a:br>
            <a:r>
              <a:rPr lang="nl-BE" sz="2800" dirty="0">
                <a:solidFill>
                  <a:schemeClr val="tx1"/>
                </a:solidFill>
              </a:rPr>
              <a:t>                                                                             </a:t>
            </a:r>
          </a:p>
        </p:txBody>
      </p:sp>
      <p:sp>
        <p:nvSpPr>
          <p:cNvPr id="3" name="Sous-titre 2">
            <a:extLst>
              <a:ext uri="{FF2B5EF4-FFF2-40B4-BE49-F238E27FC236}">
                <a16:creationId xmlns:a16="http://schemas.microsoft.com/office/drawing/2014/main" id="{0C0477FA-CD1C-496F-B153-DB06837162BA}"/>
              </a:ext>
            </a:extLst>
          </p:cNvPr>
          <p:cNvSpPr>
            <a:spLocks noGrp="1"/>
          </p:cNvSpPr>
          <p:nvPr>
            <p:ph type="subTitle" idx="1"/>
          </p:nvPr>
        </p:nvSpPr>
        <p:spPr>
          <a:xfrm>
            <a:off x="5402615" y="3225850"/>
            <a:ext cx="3447469" cy="1535222"/>
          </a:xfrm>
        </p:spPr>
        <p:txBody>
          <a:bodyPr/>
          <a:lstStyle/>
          <a:p>
            <a:pPr marL="0" algn="l">
              <a:spcBef>
                <a:spcPts val="0"/>
              </a:spcBef>
            </a:pPr>
            <a:r>
              <a:rPr lang="nl-BE" sz="1200" b="1">
                <a:solidFill>
                  <a:srgbClr val="003366"/>
                </a:solidFill>
                <a:latin typeface="Calibri" panose="020F0502020204030204" pitchFamily="34" charset="0"/>
                <a:ea typeface="Calibri" panose="020F0502020204030204" pitchFamily="34" charset="0"/>
                <a:cs typeface="Calibri" panose="020F0502020204030204" pitchFamily="34" charset="0"/>
              </a:rPr>
              <a:t>AFSLUITENDE VERGADERING</a:t>
            </a:r>
          </a:p>
          <a:p>
            <a:pPr marL="0">
              <a:spcBef>
                <a:spcPts val="0"/>
              </a:spcBef>
            </a:pPr>
            <a:endParaRPr lang="fr-BE" sz="1200" dirty="0">
              <a:solidFill>
                <a:srgbClr val="003366"/>
              </a:solidFill>
              <a:latin typeface="Calibri" panose="020F0502020204030204" pitchFamily="34" charset="0"/>
              <a:ea typeface="Calibri" panose="020F0502020204030204" pitchFamily="34" charset="0"/>
              <a:cs typeface="Calibri" panose="020F0502020204030204" pitchFamily="34" charset="0"/>
            </a:endParaRPr>
          </a:p>
          <a:p>
            <a:pPr marL="0">
              <a:spcBef>
                <a:spcPts val="0"/>
              </a:spcBef>
            </a:pPr>
            <a:endParaRPr lang="fr-BE" sz="1200" dirty="0">
              <a:solidFill>
                <a:srgbClr val="003366"/>
              </a:solidFill>
              <a:latin typeface="Calibri" panose="020F0502020204030204" pitchFamily="34" charset="0"/>
              <a:ea typeface="Calibri" panose="020F0502020204030204" pitchFamily="34" charset="0"/>
              <a:cs typeface="Calibri" panose="020F0502020204030204" pitchFamily="34" charset="0"/>
            </a:endParaRPr>
          </a:p>
          <a:p>
            <a:pPr marL="0" algn="l">
              <a:spcBef>
                <a:spcPts val="0"/>
              </a:spcBef>
            </a:pPr>
            <a:r>
              <a:rPr lang="nl-BE" sz="1200">
                <a:solidFill>
                  <a:srgbClr val="003366"/>
                </a:solidFill>
                <a:latin typeface="Calibri" panose="020F0502020204030204" pitchFamily="34" charset="0"/>
                <a:ea typeface="Calibri" panose="020F0502020204030204" pitchFamily="34" charset="0"/>
                <a:cs typeface="Calibri" panose="020F0502020204030204" pitchFamily="34" charset="0"/>
              </a:rPr>
              <a:t>Datum:</a:t>
            </a:r>
          </a:p>
          <a:p>
            <a:pPr marL="0" algn="l">
              <a:spcBef>
                <a:spcPts val="0"/>
              </a:spcBef>
            </a:pPr>
            <a:r>
              <a:rPr lang="nl-BE" sz="1200">
                <a:solidFill>
                  <a:srgbClr val="003366"/>
                </a:solidFill>
                <a:latin typeface="Calibri" panose="020F0502020204030204" pitchFamily="34" charset="0"/>
                <a:ea typeface="Calibri" panose="020F0502020204030204" pitchFamily="34" charset="0"/>
                <a:cs typeface="Calibri" panose="020F0502020204030204" pitchFamily="34" charset="0"/>
              </a:rPr>
              <a:t>Aanwezigheid:</a:t>
            </a:r>
          </a:p>
        </p:txBody>
      </p:sp>
    </p:spTree>
    <p:extLst>
      <p:ext uri="{BB962C8B-B14F-4D97-AF65-F5344CB8AC3E}">
        <p14:creationId xmlns:p14="http://schemas.microsoft.com/office/powerpoint/2010/main" val="1695722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20</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518416902"/>
              </p:ext>
            </p:extLst>
          </p:nvPr>
        </p:nvGraphicFramePr>
        <p:xfrm>
          <a:off x="427346" y="801926"/>
          <a:ext cx="8161702" cy="3349462"/>
        </p:xfrm>
        <a:graphic>
          <a:graphicData uri="http://schemas.openxmlformats.org/drawingml/2006/table">
            <a:tbl>
              <a:tblPr firstRow="1" bandRow="1">
                <a:tableStyleId>{5C22544A-7EE6-4342-B048-85BDC9FD1C3A}</a:tableStyleId>
              </a:tblPr>
              <a:tblGrid>
                <a:gridCol w="421740">
                  <a:extLst>
                    <a:ext uri="{9D8B030D-6E8A-4147-A177-3AD203B41FA5}">
                      <a16:colId xmlns:a16="http://schemas.microsoft.com/office/drawing/2014/main" val="4241261406"/>
                    </a:ext>
                  </a:extLst>
                </a:gridCol>
                <a:gridCol w="776514">
                  <a:extLst>
                    <a:ext uri="{9D8B030D-6E8A-4147-A177-3AD203B41FA5}">
                      <a16:colId xmlns:a16="http://schemas.microsoft.com/office/drawing/2014/main" val="3705132759"/>
                    </a:ext>
                  </a:extLst>
                </a:gridCol>
                <a:gridCol w="2220686">
                  <a:extLst>
                    <a:ext uri="{9D8B030D-6E8A-4147-A177-3AD203B41FA5}">
                      <a16:colId xmlns:a16="http://schemas.microsoft.com/office/drawing/2014/main" val="230574239"/>
                    </a:ext>
                  </a:extLst>
                </a:gridCol>
                <a:gridCol w="1066800">
                  <a:extLst>
                    <a:ext uri="{9D8B030D-6E8A-4147-A177-3AD203B41FA5}">
                      <a16:colId xmlns:a16="http://schemas.microsoft.com/office/drawing/2014/main" val="862908353"/>
                    </a:ext>
                  </a:extLst>
                </a:gridCol>
                <a:gridCol w="1997879">
                  <a:extLst>
                    <a:ext uri="{9D8B030D-6E8A-4147-A177-3AD203B41FA5}">
                      <a16:colId xmlns:a16="http://schemas.microsoft.com/office/drawing/2014/main" val="2403913868"/>
                    </a:ext>
                  </a:extLst>
                </a:gridCol>
                <a:gridCol w="1678083">
                  <a:extLst>
                    <a:ext uri="{9D8B030D-6E8A-4147-A177-3AD203B41FA5}">
                      <a16:colId xmlns:a16="http://schemas.microsoft.com/office/drawing/2014/main" val="502491114"/>
                    </a:ext>
                  </a:extLst>
                </a:gridCol>
              </a:tblGrid>
              <a:tr h="745789">
                <a:tc>
                  <a:txBody>
                    <a:bodyPr/>
                    <a:lstStyle/>
                    <a:p>
                      <a:r>
                        <a:rPr lang="nl-BE" sz="1000"/>
                        <a:t>Nr.</a:t>
                      </a:r>
                    </a:p>
                  </a:txBody>
                  <a:tcPr/>
                </a:tc>
                <a:tc>
                  <a:txBody>
                    <a:bodyPr/>
                    <a:lstStyle/>
                    <a:p>
                      <a:r>
                        <a:rPr lang="nl-BE" sz="1000" dirty="0"/>
                        <a:t>Thema</a:t>
                      </a:r>
                    </a:p>
                  </a:txBody>
                  <a:tcPr/>
                </a:tc>
                <a:tc>
                  <a:txBody>
                    <a:bodyPr/>
                    <a:lstStyle/>
                    <a:p>
                      <a:r>
                        <a:rPr lang="nl-BE" sz="1000" dirty="0"/>
                        <a:t>Opmerking</a:t>
                      </a:r>
                    </a:p>
                  </a:txBody>
                  <a:tcPr/>
                </a:tc>
                <a:tc>
                  <a:txBody>
                    <a:bodyPr/>
                    <a:lstStyle/>
                    <a:p>
                      <a:r>
                        <a:rPr lang="nl-BE" sz="1000" dirty="0"/>
                        <a:t>Opgenomen in de financiële overzichten</a:t>
                      </a:r>
                    </a:p>
                    <a:p>
                      <a:r>
                        <a:rPr lang="nl-BE" sz="1000" dirty="0"/>
                        <a:t>Ja/Nee</a:t>
                      </a:r>
                    </a:p>
                  </a:txBody>
                  <a:tcPr/>
                </a:tc>
                <a:tc>
                  <a:txBody>
                    <a:bodyPr/>
                    <a:lstStyle/>
                    <a:p>
                      <a:r>
                        <a:rPr lang="nl-BE" sz="1000" dirty="0"/>
                        <a:t>Feedback van het management</a:t>
                      </a:r>
                    </a:p>
                  </a:txBody>
                  <a:tcPr/>
                </a:tc>
                <a:tc>
                  <a:txBody>
                    <a:bodyPr/>
                    <a:lstStyle/>
                    <a:p>
                      <a:r>
                        <a:rPr lang="nl-BE" sz="1000" dirty="0"/>
                        <a:t>Mogelijke impact op het oordeel (ISA 705)</a:t>
                      </a:r>
                    </a:p>
                  </a:txBody>
                  <a:tcPr/>
                </a:tc>
                <a:extLst>
                  <a:ext uri="{0D108BD9-81ED-4DB2-BD59-A6C34878D82A}">
                    <a16:rowId xmlns:a16="http://schemas.microsoft.com/office/drawing/2014/main" val="2106850564"/>
                  </a:ext>
                </a:extLst>
              </a:tr>
              <a:tr h="2182139">
                <a:tc>
                  <a:txBody>
                    <a:bodyPr/>
                    <a:lstStyle/>
                    <a:p>
                      <a:r>
                        <a:rPr lang="nl-BE" sz="1000"/>
                        <a:t>1</a:t>
                      </a:r>
                    </a:p>
                  </a:txBody>
                  <a:tcPr/>
                </a:tc>
                <a:tc>
                  <a:txBody>
                    <a:bodyPr/>
                    <a:lstStyle/>
                    <a:p>
                      <a:pPr algn="just"/>
                      <a:r>
                        <a:rPr lang="nl-BE" sz="1000" dirty="0"/>
                        <a:t>Verbonden partijen</a:t>
                      </a:r>
                    </a:p>
                    <a:p>
                      <a:pPr algn="just"/>
                      <a:r>
                        <a:rPr lang="nl-BE" sz="1000" dirty="0"/>
                        <a:t>(ISA 550)</a:t>
                      </a:r>
                    </a:p>
                  </a:txBody>
                  <a:tcPr/>
                </a:tc>
                <a:tc>
                  <a:txBody>
                    <a:bodyPr/>
                    <a:lstStyle/>
                    <a:p>
                      <a:pPr algn="just"/>
                      <a:r>
                        <a:rPr lang="nl-BE" sz="1000" u="sng" dirty="0"/>
                        <a:t>Beperking in de uitvoering van de controle (ISA 550, par. 27 en ISA 550 A50)*</a:t>
                      </a:r>
                      <a:r>
                        <a:rPr lang="nl-BE" sz="1000" dirty="0"/>
                        <a:t>: </a:t>
                      </a:r>
                    </a:p>
                    <a:p>
                      <a:pPr algn="just"/>
                      <a:endParaRPr lang="fr-FR" sz="200" dirty="0"/>
                    </a:p>
                    <a:p>
                      <a:pPr algn="just"/>
                      <a:r>
                        <a:rPr lang="nl-BE" sz="1000" dirty="0"/>
                        <a:t>Tijdens onze controlewerkzaamheden </a:t>
                      </a:r>
                      <a:r>
                        <a:rPr lang="nl-BE" sz="1000" b="1" dirty="0"/>
                        <a:t>heeft het management geweigerd / nagelaten</a:t>
                      </a:r>
                      <a:r>
                        <a:rPr lang="nl-BE" sz="1000" dirty="0"/>
                        <a:t> om ons de volgende verbonden partijen toe te lichten:</a:t>
                      </a:r>
                    </a:p>
                    <a:p>
                      <a:pPr algn="just"/>
                      <a:r>
                        <a:rPr lang="nl-BE" sz="1000" dirty="0"/>
                        <a:t>XXX</a:t>
                      </a:r>
                    </a:p>
                    <a:p>
                      <a:pPr algn="just" rtl="0"/>
                      <a:endParaRPr lang="fr-FR" sz="1000" dirty="0"/>
                    </a:p>
                    <a:p>
                      <a:pPr algn="just"/>
                      <a:r>
                        <a:rPr lang="nl-BE" sz="1000" dirty="0"/>
                        <a:t>En/of de volgende significante transacties met verbonden partijen:</a:t>
                      </a:r>
                    </a:p>
                    <a:p>
                      <a:pPr algn="just"/>
                      <a:r>
                        <a:rPr lang="nl-BE" sz="1000" dirty="0"/>
                        <a:t>XXX</a:t>
                      </a:r>
                    </a:p>
                  </a:txBody>
                  <a:tcPr/>
                </a:tc>
                <a:tc>
                  <a:txBody>
                    <a:bodyPr/>
                    <a:lstStyle/>
                    <a:p>
                      <a:pPr algn="just"/>
                      <a:endParaRPr lang="fr-FR" sz="1000" dirty="0"/>
                    </a:p>
                    <a:p>
                      <a:pPr algn="just"/>
                      <a:endParaRPr lang="fr-FR" sz="1000" dirty="0"/>
                    </a:p>
                    <a:p>
                      <a:pPr algn="just"/>
                      <a:endParaRPr lang="fr-FR" sz="1000" dirty="0"/>
                    </a:p>
                    <a:p>
                      <a:pPr algn="just"/>
                      <a:endParaRPr lang="fr-FR" sz="1000" dirty="0"/>
                    </a:p>
                    <a:p>
                      <a:pPr algn="just"/>
                      <a:endParaRPr lang="fr-FR" sz="1000" dirty="0"/>
                    </a:p>
                    <a:p>
                      <a:pPr algn="just"/>
                      <a:endParaRPr lang="fr-FR" sz="1000" dirty="0"/>
                    </a:p>
                    <a:p>
                      <a:pPr algn="just"/>
                      <a:endParaRPr lang="nl-BE" sz="1000" dirty="0"/>
                    </a:p>
                    <a:p>
                      <a:pPr algn="just"/>
                      <a:r>
                        <a:rPr lang="nl-BE" sz="1000" dirty="0"/>
                        <a:t>Ja          Nee</a:t>
                      </a:r>
                    </a:p>
                    <a:p>
                      <a:pPr algn="just"/>
                      <a:endParaRPr lang="fr-FR" sz="1000" dirty="0"/>
                    </a:p>
                    <a:p>
                      <a:pPr algn="just"/>
                      <a:endParaRPr lang="fr-FR" sz="1000" dirty="0"/>
                    </a:p>
                    <a:p>
                      <a:pPr algn="just"/>
                      <a:endParaRPr lang="fr-FR" sz="100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nl-BE" sz="1000" dirty="0"/>
                        <a:t>Ja          Nee</a:t>
                      </a:r>
                    </a:p>
                    <a:p>
                      <a:pPr algn="just"/>
                      <a:endParaRPr lang="fr-FR" sz="1000" dirty="0"/>
                    </a:p>
                  </a:txBody>
                  <a:tcPr/>
                </a:tc>
                <a:tc>
                  <a:txBody>
                    <a:bodyPr/>
                    <a:lstStyle/>
                    <a:p>
                      <a:pPr algn="just"/>
                      <a:endParaRPr lang="fr-FR" sz="1000" dirty="0"/>
                    </a:p>
                  </a:txBody>
                  <a:tcPr/>
                </a:tc>
                <a:tc>
                  <a:txBody>
                    <a:bodyPr/>
                    <a:lstStyle/>
                    <a:p>
                      <a:pPr algn="just"/>
                      <a:endParaRPr lang="fr-FR" sz="1000" dirty="0"/>
                    </a:p>
                  </a:txBody>
                  <a:tcPr/>
                </a:tc>
                <a:extLst>
                  <a:ext uri="{0D108BD9-81ED-4DB2-BD59-A6C34878D82A}">
                    <a16:rowId xmlns:a16="http://schemas.microsoft.com/office/drawing/2014/main" val="2156956885"/>
                  </a:ext>
                </a:extLst>
              </a:tr>
              <a:tr h="421534">
                <a:tc>
                  <a:txBody>
                    <a:bodyPr/>
                    <a:lstStyle/>
                    <a:p>
                      <a:endParaRPr lang="fr-FR" sz="1000" dirty="0"/>
                    </a:p>
                  </a:txBody>
                  <a:tcPr/>
                </a:tc>
                <a:tc>
                  <a:txBody>
                    <a:bodyPr/>
                    <a:lstStyle/>
                    <a:p>
                      <a:pPr algn="just"/>
                      <a:endParaRPr lang="fr-BE" sz="1000" dirty="0"/>
                    </a:p>
                  </a:txBody>
                  <a:tcPr/>
                </a:tc>
                <a:tc>
                  <a:txBody>
                    <a:bodyPr/>
                    <a:lstStyle/>
                    <a:p>
                      <a:pPr algn="just"/>
                      <a:r>
                        <a:rPr lang="nl-BE" sz="1000"/>
                        <a:t>Specifieke aangelegenheid toe te voegen aan de bevestigingsbrief</a:t>
                      </a:r>
                    </a:p>
                  </a:txBody>
                  <a:tcPr/>
                </a:tc>
                <a:tc>
                  <a:txBody>
                    <a:bodyPr/>
                    <a:lstStyle/>
                    <a:p>
                      <a:pPr algn="just"/>
                      <a:endParaRPr lang="fr-BE" sz="1000" dirty="0"/>
                    </a:p>
                  </a:txBody>
                  <a:tcPr/>
                </a:tc>
                <a:tc>
                  <a:txBody>
                    <a:bodyPr/>
                    <a:lstStyle/>
                    <a:p>
                      <a:pPr algn="just"/>
                      <a:endParaRPr lang="fr-BE" sz="1000" dirty="0"/>
                    </a:p>
                  </a:txBody>
                  <a:tcPr/>
                </a:tc>
                <a:tc>
                  <a:txBody>
                    <a:bodyPr/>
                    <a:lstStyle/>
                    <a:p>
                      <a:pPr algn="just"/>
                      <a:endParaRPr lang="fr-BE" sz="1000" dirty="0"/>
                    </a:p>
                  </a:txBody>
                  <a:tcPr/>
                </a:tc>
                <a:extLst>
                  <a:ext uri="{0D108BD9-81ED-4DB2-BD59-A6C34878D82A}">
                    <a16:rowId xmlns:a16="http://schemas.microsoft.com/office/drawing/2014/main" val="2598572521"/>
                  </a:ext>
                </a:extLst>
              </a:tr>
            </a:tbl>
          </a:graphicData>
        </a:graphic>
      </p:graphicFrame>
      <p:sp>
        <p:nvSpPr>
          <p:cNvPr id="5" name="ZoneTexte 4">
            <a:extLst>
              <a:ext uri="{FF2B5EF4-FFF2-40B4-BE49-F238E27FC236}">
                <a16:creationId xmlns:a16="http://schemas.microsoft.com/office/drawing/2014/main" id="{AC450039-A487-F5D6-0518-18958AF4F7CA}"/>
              </a:ext>
            </a:extLst>
          </p:cNvPr>
          <p:cNvSpPr txBox="1"/>
          <p:nvPr/>
        </p:nvSpPr>
        <p:spPr>
          <a:xfrm>
            <a:off x="427346" y="4246481"/>
            <a:ext cx="8289307" cy="1046440"/>
          </a:xfrm>
          <a:prstGeom prst="rect">
            <a:avLst/>
          </a:prstGeom>
          <a:noFill/>
        </p:spPr>
        <p:txBody>
          <a:bodyPr wrap="square" rtlCol="0">
            <a:spAutoFit/>
          </a:bodyPr>
          <a:lstStyle/>
          <a:p>
            <a:pPr algn="just"/>
            <a:r>
              <a:rPr lang="nl-BE" sz="700" i="1" dirty="0">
                <a:effectLst/>
                <a:latin typeface="Calibri" panose="020F0502020204030204" pitchFamily="34" charset="0"/>
                <a:ea typeface="Calibri" panose="020F0502020204030204" pitchFamily="34" charset="0"/>
              </a:rPr>
              <a:t>*Naast de impact van deze beperking op ons oordeel (zie hierboven), vestigen wij uw aandacht op de door de wet voorziene strafbepalingen, meer bepaald voor zij die de werkzaamheden van de commissaris verhinderen (art. 3:96 en 3:97 WVV).</a:t>
            </a:r>
          </a:p>
          <a:p>
            <a:pPr algn="just"/>
            <a:r>
              <a:rPr lang="nl-BE" sz="700" i="1" u="sng" dirty="0">
                <a:effectLst/>
                <a:latin typeface="Calibri" panose="020F0502020204030204" pitchFamily="34" charset="0"/>
                <a:ea typeface="Calibri" panose="020F0502020204030204" pitchFamily="34" charset="0"/>
              </a:rPr>
              <a:t>ISA 550</a:t>
            </a:r>
            <a:r>
              <a:rPr lang="nl-BE" sz="700" i="1" dirty="0">
                <a:effectLst/>
                <a:latin typeface="Calibri" panose="020F0502020204030204" pitchFamily="34" charset="0"/>
                <a:ea typeface="Calibri" panose="020F0502020204030204" pitchFamily="34" charset="0"/>
              </a:rPr>
              <a:t>, par. 27. Tenzij alle met governance belaste personen betrokken zijn bij het leiden van de entiteit dient de auditor aan de met governance belaste personen significante aangelegenheden mee te delen die tijdens de controle met betrekking tot de verbonden partijen van de entiteit aan de orde komen. (Zie par. A50)</a:t>
            </a:r>
          </a:p>
          <a:p>
            <a:pPr algn="just"/>
            <a:endParaRPr lang="fr-FR" sz="200" i="1" dirty="0">
              <a:latin typeface="Calibri" panose="020F0502020204030204" pitchFamily="34" charset="0"/>
              <a:ea typeface="Calibri" panose="020F0502020204030204" pitchFamily="34" charset="0"/>
            </a:endParaRPr>
          </a:p>
          <a:p>
            <a:pPr algn="just"/>
            <a:r>
              <a:rPr lang="nl-BE" sz="700" i="1" u="sng" dirty="0">
                <a:latin typeface="Calibri" panose="020F0502020204030204" pitchFamily="34" charset="0"/>
                <a:ea typeface="Calibri" panose="020F0502020204030204" pitchFamily="34" charset="0"/>
              </a:rPr>
              <a:t>ISA 550,</a:t>
            </a:r>
            <a:r>
              <a:rPr lang="nl-BE" sz="700" i="1" dirty="0">
                <a:latin typeface="Calibri" panose="020F0502020204030204" pitchFamily="34" charset="0"/>
                <a:ea typeface="Calibri" panose="020F0502020204030204" pitchFamily="34" charset="0"/>
              </a:rPr>
              <a:t> A50. Door significante tijdens de controle in verband met verbonden partijen van de entiteit aan de orde komende aangelegenheden mee te delen, helpt de auditor bij de met governance belaste personen gemeenschappelijk begrip tot stand te brengen over de aard en oplossing van deze aangelegenheden.</a:t>
            </a:r>
          </a:p>
          <a:p>
            <a:endParaRPr lang="fr-BE" dirty="0"/>
          </a:p>
        </p:txBody>
      </p:sp>
      <p:sp>
        <p:nvSpPr>
          <p:cNvPr id="7" name="Title 6">
            <a:extLst>
              <a:ext uri="{FF2B5EF4-FFF2-40B4-BE49-F238E27FC236}">
                <a16:creationId xmlns:a16="http://schemas.microsoft.com/office/drawing/2014/main" id="{A63CAAFC-CA06-0452-0328-F0207D0AAE03}"/>
              </a:ext>
            </a:extLst>
          </p:cNvPr>
          <p:cNvSpPr>
            <a:spLocks noGrp="1"/>
          </p:cNvSpPr>
          <p:nvPr>
            <p:ph type="title"/>
          </p:nvPr>
        </p:nvSpPr>
        <p:spPr/>
        <p:txBody>
          <a:bodyPr>
            <a:normAutofit/>
          </a:bodyPr>
          <a:lstStyle/>
          <a:p>
            <a:r>
              <a:rPr lang="nl-BE" sz="2400"/>
              <a:t>ISA 550 – verbonden partijen</a:t>
            </a:r>
          </a:p>
        </p:txBody>
      </p:sp>
    </p:spTree>
    <p:extLst>
      <p:ext uri="{BB962C8B-B14F-4D97-AF65-F5344CB8AC3E}">
        <p14:creationId xmlns:p14="http://schemas.microsoft.com/office/powerpoint/2010/main" val="2092813929"/>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21</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286157473"/>
              </p:ext>
            </p:extLst>
          </p:nvPr>
        </p:nvGraphicFramePr>
        <p:xfrm>
          <a:off x="351775" y="897019"/>
          <a:ext cx="8289304" cy="3349462"/>
        </p:xfrm>
        <a:graphic>
          <a:graphicData uri="http://schemas.openxmlformats.org/drawingml/2006/table">
            <a:tbl>
              <a:tblPr firstRow="1" bandRow="1">
                <a:tableStyleId>{5C22544A-7EE6-4342-B048-85BDC9FD1C3A}</a:tableStyleId>
              </a:tblPr>
              <a:tblGrid>
                <a:gridCol w="350151">
                  <a:extLst>
                    <a:ext uri="{9D8B030D-6E8A-4147-A177-3AD203B41FA5}">
                      <a16:colId xmlns:a16="http://schemas.microsoft.com/office/drawing/2014/main" val="4241261406"/>
                    </a:ext>
                  </a:extLst>
                </a:gridCol>
                <a:gridCol w="1141939">
                  <a:extLst>
                    <a:ext uri="{9D8B030D-6E8A-4147-A177-3AD203B41FA5}">
                      <a16:colId xmlns:a16="http://schemas.microsoft.com/office/drawing/2014/main" val="3705132759"/>
                    </a:ext>
                  </a:extLst>
                </a:gridCol>
                <a:gridCol w="2189051">
                  <a:extLst>
                    <a:ext uri="{9D8B030D-6E8A-4147-A177-3AD203B41FA5}">
                      <a16:colId xmlns:a16="http://schemas.microsoft.com/office/drawing/2014/main" val="230574239"/>
                    </a:ext>
                  </a:extLst>
                </a:gridCol>
                <a:gridCol w="970840">
                  <a:extLst>
                    <a:ext uri="{9D8B030D-6E8A-4147-A177-3AD203B41FA5}">
                      <a16:colId xmlns:a16="http://schemas.microsoft.com/office/drawing/2014/main" val="862908353"/>
                    </a:ext>
                  </a:extLst>
                </a:gridCol>
                <a:gridCol w="1886347">
                  <a:extLst>
                    <a:ext uri="{9D8B030D-6E8A-4147-A177-3AD203B41FA5}">
                      <a16:colId xmlns:a16="http://schemas.microsoft.com/office/drawing/2014/main" val="2403913868"/>
                    </a:ext>
                  </a:extLst>
                </a:gridCol>
                <a:gridCol w="1750976">
                  <a:extLst>
                    <a:ext uri="{9D8B030D-6E8A-4147-A177-3AD203B41FA5}">
                      <a16:colId xmlns:a16="http://schemas.microsoft.com/office/drawing/2014/main" val="502491114"/>
                    </a:ext>
                  </a:extLst>
                </a:gridCol>
              </a:tblGrid>
              <a:tr h="745789">
                <a:tc>
                  <a:txBody>
                    <a:bodyPr/>
                    <a:lstStyle/>
                    <a:p>
                      <a:r>
                        <a:rPr lang="nl-BE" sz="1000" dirty="0"/>
                        <a:t>Nr.</a:t>
                      </a:r>
                    </a:p>
                  </a:txBody>
                  <a:tcPr/>
                </a:tc>
                <a:tc>
                  <a:txBody>
                    <a:bodyPr/>
                    <a:lstStyle/>
                    <a:p>
                      <a:r>
                        <a:rPr lang="nl-BE" sz="1000"/>
                        <a:t>Thema</a:t>
                      </a:r>
                    </a:p>
                  </a:txBody>
                  <a:tcPr/>
                </a:tc>
                <a:tc>
                  <a:txBody>
                    <a:bodyPr/>
                    <a:lstStyle/>
                    <a:p>
                      <a:r>
                        <a:rPr lang="nl-BE" sz="1000"/>
                        <a:t>Opmerking</a:t>
                      </a:r>
                    </a:p>
                  </a:txBody>
                  <a:tcPr/>
                </a:tc>
                <a:tc>
                  <a:txBody>
                    <a:bodyPr/>
                    <a:lstStyle/>
                    <a:p>
                      <a:r>
                        <a:rPr lang="nl-BE" sz="1000"/>
                        <a:t>Opgenomen in de financiële overzichten</a:t>
                      </a:r>
                    </a:p>
                    <a:p>
                      <a:r>
                        <a:rPr lang="nl-BE" sz="1000"/>
                        <a:t>Ja/Nee</a:t>
                      </a:r>
                    </a:p>
                  </a:txBody>
                  <a:tcPr/>
                </a:tc>
                <a:tc>
                  <a:txBody>
                    <a:bodyPr/>
                    <a:lstStyle/>
                    <a:p>
                      <a:r>
                        <a:rPr lang="nl-BE" sz="1000"/>
                        <a:t>Feedback van het management</a:t>
                      </a:r>
                    </a:p>
                  </a:txBody>
                  <a:tcPr/>
                </a:tc>
                <a:tc>
                  <a:txBody>
                    <a:bodyPr/>
                    <a:lstStyle/>
                    <a:p>
                      <a:r>
                        <a:rPr lang="nl-BE" sz="1000" dirty="0"/>
                        <a:t>Mogelijke impact op het oordeel (ISA 705)</a:t>
                      </a:r>
                    </a:p>
                  </a:txBody>
                  <a:tcPr/>
                </a:tc>
                <a:extLst>
                  <a:ext uri="{0D108BD9-81ED-4DB2-BD59-A6C34878D82A}">
                    <a16:rowId xmlns:a16="http://schemas.microsoft.com/office/drawing/2014/main" val="2106850564"/>
                  </a:ext>
                </a:extLst>
              </a:tr>
              <a:tr h="2182139">
                <a:tc>
                  <a:txBody>
                    <a:bodyPr/>
                    <a:lstStyle/>
                    <a:p>
                      <a:r>
                        <a:rPr lang="nl-BE" sz="1000"/>
                        <a:t>2</a:t>
                      </a:r>
                    </a:p>
                  </a:txBody>
                  <a:tcPr/>
                </a:tc>
                <a:tc>
                  <a:txBody>
                    <a:bodyPr/>
                    <a:lstStyle/>
                    <a:p>
                      <a:r>
                        <a:rPr lang="nl-BE" sz="1000"/>
                        <a:t>Verbonden partijen</a:t>
                      </a:r>
                    </a:p>
                    <a:p>
                      <a:r>
                        <a:rPr lang="nl-BE" sz="1000"/>
                        <a:t>(ISA 550)</a:t>
                      </a:r>
                    </a:p>
                  </a:txBody>
                  <a:tcPr/>
                </a:tc>
                <a:tc>
                  <a:txBody>
                    <a:bodyPr/>
                    <a:lstStyle/>
                    <a:p>
                      <a:pPr algn="just"/>
                      <a:r>
                        <a:rPr lang="nl-BE" sz="1000" u="sng" dirty="0"/>
                        <a:t>Beperking in de uitvoering van de controle (ISA 550, par. 27 en ISA 550 A50)*</a:t>
                      </a:r>
                      <a:r>
                        <a:rPr lang="nl-BE" sz="1000" dirty="0"/>
                        <a:t>: </a:t>
                      </a:r>
                    </a:p>
                    <a:p>
                      <a:pPr algn="just"/>
                      <a:endParaRPr lang="fr-FR" sz="20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nl-BE" sz="1000" dirty="0"/>
                        <a:t>Tijdens onze controlewerkzaamheden werden de volgende hieronder opgenomen significante</a:t>
                      </a:r>
                      <a:r>
                        <a:rPr lang="nl-BE" sz="1000" b="1" dirty="0"/>
                        <a:t> transacties</a:t>
                      </a:r>
                      <a:r>
                        <a:rPr lang="nl-BE" sz="1000" dirty="0"/>
                        <a:t> met verbonden partijen </a:t>
                      </a:r>
                      <a:r>
                        <a:rPr lang="nl-BE" sz="1000" b="1" dirty="0"/>
                        <a:t>niet op passende wijze geautoriseerd en goedgekeurd</a:t>
                      </a:r>
                      <a:r>
                        <a:rPr lang="nl-BE" sz="1000" dirty="0"/>
                        <a:t>:</a:t>
                      </a:r>
                    </a:p>
                    <a:p>
                      <a:pPr algn="just"/>
                      <a:r>
                        <a:rPr lang="nl-BE" sz="1000" dirty="0"/>
                        <a:t>XXX</a:t>
                      </a:r>
                    </a:p>
                    <a:p>
                      <a:pPr algn="just" rtl="0"/>
                      <a:endParaRPr lang="fr-FR" sz="1000" dirty="0"/>
                    </a:p>
                  </a:txBody>
                  <a:tcPr/>
                </a:tc>
                <a:tc>
                  <a:txBody>
                    <a:bodyPr/>
                    <a:lstStyle/>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nl-BE" sz="1000" dirty="0"/>
                    </a:p>
                    <a:p>
                      <a:r>
                        <a:rPr lang="nl-BE" sz="1000" dirty="0"/>
                        <a:t>Ja          Nee</a:t>
                      </a:r>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2156956885"/>
                  </a:ext>
                </a:extLst>
              </a:tr>
              <a:tr h="421534">
                <a:tc>
                  <a:txBody>
                    <a:bodyPr/>
                    <a:lstStyle/>
                    <a:p>
                      <a:endParaRPr lang="fr-FR" sz="1000" dirty="0"/>
                    </a:p>
                  </a:txBody>
                  <a:tcPr/>
                </a:tc>
                <a:tc>
                  <a:txBody>
                    <a:bodyPr/>
                    <a:lstStyle/>
                    <a:p>
                      <a:endParaRPr lang="fr-BE" sz="1000" dirty="0"/>
                    </a:p>
                  </a:txBody>
                  <a:tcPr/>
                </a:tc>
                <a:tc>
                  <a:txBody>
                    <a:bodyPr/>
                    <a:lstStyle/>
                    <a:p>
                      <a:pPr algn="just"/>
                      <a:r>
                        <a:rPr lang="nl-BE" sz="1000" dirty="0"/>
                        <a:t>Specifieke aangelegenheid toe te voegen aan de bevestigingsbrief</a:t>
                      </a:r>
                    </a:p>
                  </a:txBody>
                  <a:tcPr/>
                </a:tc>
                <a:tc>
                  <a:txBody>
                    <a:bodyPr/>
                    <a:lstStyle/>
                    <a:p>
                      <a:endParaRPr lang="fr-BE" sz="1000" dirty="0"/>
                    </a:p>
                  </a:txBody>
                  <a:tcPr/>
                </a:tc>
                <a:tc>
                  <a:txBody>
                    <a:bodyPr/>
                    <a:lstStyle/>
                    <a:p>
                      <a:endParaRPr lang="fr-BE" sz="1000" dirty="0"/>
                    </a:p>
                  </a:txBody>
                  <a:tcPr/>
                </a:tc>
                <a:tc>
                  <a:txBody>
                    <a:bodyPr/>
                    <a:lstStyle/>
                    <a:p>
                      <a:endParaRPr lang="fr-BE" sz="1000" dirty="0"/>
                    </a:p>
                  </a:txBody>
                  <a:tcPr/>
                </a:tc>
                <a:extLst>
                  <a:ext uri="{0D108BD9-81ED-4DB2-BD59-A6C34878D82A}">
                    <a16:rowId xmlns:a16="http://schemas.microsoft.com/office/drawing/2014/main" val="2598572521"/>
                  </a:ext>
                </a:extLst>
              </a:tr>
            </a:tbl>
          </a:graphicData>
        </a:graphic>
      </p:graphicFrame>
      <p:sp>
        <p:nvSpPr>
          <p:cNvPr id="6" name="ZoneTexte 4">
            <a:extLst>
              <a:ext uri="{FF2B5EF4-FFF2-40B4-BE49-F238E27FC236}">
                <a16:creationId xmlns:a16="http://schemas.microsoft.com/office/drawing/2014/main" id="{A09E7B3E-C44C-65CD-5020-631D9FB300C3}"/>
              </a:ext>
            </a:extLst>
          </p:cNvPr>
          <p:cNvSpPr txBox="1"/>
          <p:nvPr/>
        </p:nvSpPr>
        <p:spPr>
          <a:xfrm>
            <a:off x="427346" y="4341574"/>
            <a:ext cx="8289307" cy="1046440"/>
          </a:xfrm>
          <a:prstGeom prst="rect">
            <a:avLst/>
          </a:prstGeom>
          <a:noFill/>
        </p:spPr>
        <p:txBody>
          <a:bodyPr wrap="square" rtlCol="0">
            <a:spAutoFit/>
          </a:bodyPr>
          <a:lstStyle/>
          <a:p>
            <a:pPr algn="just"/>
            <a:r>
              <a:rPr lang="nl-BE" sz="700" i="1" dirty="0">
                <a:effectLst/>
                <a:latin typeface="Calibri" panose="020F0502020204030204" pitchFamily="34" charset="0"/>
                <a:ea typeface="Calibri" panose="020F0502020204030204" pitchFamily="34" charset="0"/>
              </a:rPr>
              <a:t>*Naast de impact van deze beperking op ons oordeel (zie hierboven), vestigen wij uw aandacht op de door de wet voorziene strafbepalingen, meer bepaald voor zij die de werkzaamheden van de commissaris verhinderen (art. 3:96 en 3:97 WVV).</a:t>
            </a:r>
          </a:p>
          <a:p>
            <a:pPr algn="just"/>
            <a:r>
              <a:rPr lang="nl-BE" sz="700" i="1" u="sng" dirty="0">
                <a:effectLst/>
                <a:latin typeface="Calibri" panose="020F0502020204030204" pitchFamily="34" charset="0"/>
                <a:ea typeface="Calibri" panose="020F0502020204030204" pitchFamily="34" charset="0"/>
              </a:rPr>
              <a:t>ISA 550</a:t>
            </a:r>
            <a:r>
              <a:rPr lang="nl-BE" sz="700" i="1" dirty="0">
                <a:effectLst/>
                <a:latin typeface="Calibri" panose="020F0502020204030204" pitchFamily="34" charset="0"/>
                <a:ea typeface="Calibri" panose="020F0502020204030204" pitchFamily="34" charset="0"/>
              </a:rPr>
              <a:t>, par. 27. Tenzij alle met governance belaste personen betrokken zijn bij het leiden van de entiteit dient de auditor aan de met governance belaste personen significante aangelegenheden mee te delen die tijdens de controle met betrekking tot de verbonden partijen van de entiteit aan de orde komen. (Zie par. A50)</a:t>
            </a:r>
          </a:p>
          <a:p>
            <a:pPr algn="just"/>
            <a:endParaRPr lang="fr-FR" sz="200" i="1" dirty="0">
              <a:latin typeface="Calibri" panose="020F0502020204030204" pitchFamily="34" charset="0"/>
              <a:ea typeface="Calibri" panose="020F0502020204030204" pitchFamily="34" charset="0"/>
            </a:endParaRPr>
          </a:p>
          <a:p>
            <a:pPr algn="just"/>
            <a:r>
              <a:rPr lang="nl-BE" sz="700" i="1" u="sng" dirty="0">
                <a:latin typeface="Calibri" panose="020F0502020204030204" pitchFamily="34" charset="0"/>
                <a:ea typeface="Calibri" panose="020F0502020204030204" pitchFamily="34" charset="0"/>
              </a:rPr>
              <a:t>ISA 550,</a:t>
            </a:r>
            <a:r>
              <a:rPr lang="nl-BE" sz="700" i="1" dirty="0">
                <a:latin typeface="Calibri" panose="020F0502020204030204" pitchFamily="34" charset="0"/>
                <a:ea typeface="Calibri" panose="020F0502020204030204" pitchFamily="34" charset="0"/>
              </a:rPr>
              <a:t> A50. Door significante tijdens de controle in verband met verbonden partijen van de entiteit aan de orde komende aangelegenheden mee te delen, helpt de auditor bij de met governance belaste personen gemeenschappelijk begrip tot stand te brengen over de aard en oplossing van deze aangelegenheden.</a:t>
            </a:r>
          </a:p>
          <a:p>
            <a:endParaRPr lang="fr-BE" dirty="0"/>
          </a:p>
        </p:txBody>
      </p:sp>
      <p:sp>
        <p:nvSpPr>
          <p:cNvPr id="7" name="Title 6">
            <a:extLst>
              <a:ext uri="{FF2B5EF4-FFF2-40B4-BE49-F238E27FC236}">
                <a16:creationId xmlns:a16="http://schemas.microsoft.com/office/drawing/2014/main" id="{9BE6EE21-C21A-3B1A-000F-F8EEC2C74472}"/>
              </a:ext>
            </a:extLst>
          </p:cNvPr>
          <p:cNvSpPr>
            <a:spLocks noGrp="1"/>
          </p:cNvSpPr>
          <p:nvPr>
            <p:ph type="title"/>
          </p:nvPr>
        </p:nvSpPr>
        <p:spPr/>
        <p:txBody>
          <a:bodyPr>
            <a:normAutofit/>
          </a:bodyPr>
          <a:lstStyle/>
          <a:p>
            <a:r>
              <a:rPr lang="nl-BE" sz="2400" dirty="0"/>
              <a:t>ISA 550 – verbonden partijen</a:t>
            </a:r>
          </a:p>
        </p:txBody>
      </p:sp>
    </p:spTree>
    <p:extLst>
      <p:ext uri="{BB962C8B-B14F-4D97-AF65-F5344CB8AC3E}">
        <p14:creationId xmlns:p14="http://schemas.microsoft.com/office/powerpoint/2010/main" val="1421825682"/>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22</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304285430"/>
              </p:ext>
            </p:extLst>
          </p:nvPr>
        </p:nvGraphicFramePr>
        <p:xfrm>
          <a:off x="427346" y="918731"/>
          <a:ext cx="8366050" cy="3422843"/>
        </p:xfrm>
        <a:graphic>
          <a:graphicData uri="http://schemas.openxmlformats.org/drawingml/2006/table">
            <a:tbl>
              <a:tblPr firstRow="1" bandRow="1">
                <a:tableStyleId>{5C22544A-7EE6-4342-B048-85BDC9FD1C3A}</a:tableStyleId>
              </a:tblPr>
              <a:tblGrid>
                <a:gridCol w="363683">
                  <a:extLst>
                    <a:ext uri="{9D8B030D-6E8A-4147-A177-3AD203B41FA5}">
                      <a16:colId xmlns:a16="http://schemas.microsoft.com/office/drawing/2014/main" val="4241261406"/>
                    </a:ext>
                  </a:extLst>
                </a:gridCol>
                <a:gridCol w="812800">
                  <a:extLst>
                    <a:ext uri="{9D8B030D-6E8A-4147-A177-3AD203B41FA5}">
                      <a16:colId xmlns:a16="http://schemas.microsoft.com/office/drawing/2014/main" val="3705132759"/>
                    </a:ext>
                  </a:extLst>
                </a:gridCol>
                <a:gridCol w="2222782">
                  <a:extLst>
                    <a:ext uri="{9D8B030D-6E8A-4147-A177-3AD203B41FA5}">
                      <a16:colId xmlns:a16="http://schemas.microsoft.com/office/drawing/2014/main" val="230574239"/>
                    </a:ext>
                  </a:extLst>
                </a:gridCol>
                <a:gridCol w="1046394">
                  <a:extLst>
                    <a:ext uri="{9D8B030D-6E8A-4147-A177-3AD203B41FA5}">
                      <a16:colId xmlns:a16="http://schemas.microsoft.com/office/drawing/2014/main" val="862908353"/>
                    </a:ext>
                  </a:extLst>
                </a:gridCol>
                <a:gridCol w="2200293">
                  <a:extLst>
                    <a:ext uri="{9D8B030D-6E8A-4147-A177-3AD203B41FA5}">
                      <a16:colId xmlns:a16="http://schemas.microsoft.com/office/drawing/2014/main" val="2403913868"/>
                    </a:ext>
                  </a:extLst>
                </a:gridCol>
                <a:gridCol w="1720098">
                  <a:extLst>
                    <a:ext uri="{9D8B030D-6E8A-4147-A177-3AD203B41FA5}">
                      <a16:colId xmlns:a16="http://schemas.microsoft.com/office/drawing/2014/main" val="502491114"/>
                    </a:ext>
                  </a:extLst>
                </a:gridCol>
              </a:tblGrid>
              <a:tr h="745789">
                <a:tc>
                  <a:txBody>
                    <a:bodyPr/>
                    <a:lstStyle/>
                    <a:p>
                      <a:r>
                        <a:rPr lang="nl-BE" sz="1000" dirty="0"/>
                        <a:t>Nr.</a:t>
                      </a:r>
                    </a:p>
                  </a:txBody>
                  <a:tcPr/>
                </a:tc>
                <a:tc>
                  <a:txBody>
                    <a:bodyPr/>
                    <a:lstStyle/>
                    <a:p>
                      <a:r>
                        <a:rPr lang="nl-BE" sz="1000"/>
                        <a:t>Thema</a:t>
                      </a:r>
                    </a:p>
                  </a:txBody>
                  <a:tcPr/>
                </a:tc>
                <a:tc>
                  <a:txBody>
                    <a:bodyPr/>
                    <a:lstStyle/>
                    <a:p>
                      <a:r>
                        <a:rPr lang="nl-BE" sz="1000"/>
                        <a:t>Opmerking</a:t>
                      </a:r>
                    </a:p>
                  </a:txBody>
                  <a:tcPr/>
                </a:tc>
                <a:tc>
                  <a:txBody>
                    <a:bodyPr/>
                    <a:lstStyle/>
                    <a:p>
                      <a:r>
                        <a:rPr lang="nl-BE" sz="1000"/>
                        <a:t>Opgenomen in de financiële overzichten</a:t>
                      </a:r>
                    </a:p>
                    <a:p>
                      <a:r>
                        <a:rPr lang="nl-BE" sz="1000"/>
                        <a:t>Ja/Nee</a:t>
                      </a:r>
                    </a:p>
                  </a:txBody>
                  <a:tcPr/>
                </a:tc>
                <a:tc>
                  <a:txBody>
                    <a:bodyPr/>
                    <a:lstStyle/>
                    <a:p>
                      <a:r>
                        <a:rPr lang="nl-BE" sz="1000"/>
                        <a:t>Feedback van het management</a:t>
                      </a:r>
                    </a:p>
                  </a:txBody>
                  <a:tcPr/>
                </a:tc>
                <a:tc>
                  <a:txBody>
                    <a:bodyPr/>
                    <a:lstStyle/>
                    <a:p>
                      <a:r>
                        <a:rPr lang="nl-BE" sz="1000"/>
                        <a:t>Mogelijke impact op het oordeel (ISA 705)</a:t>
                      </a:r>
                    </a:p>
                  </a:txBody>
                  <a:tcPr/>
                </a:tc>
                <a:extLst>
                  <a:ext uri="{0D108BD9-81ED-4DB2-BD59-A6C34878D82A}">
                    <a16:rowId xmlns:a16="http://schemas.microsoft.com/office/drawing/2014/main" val="2106850564"/>
                  </a:ext>
                </a:extLst>
              </a:tr>
              <a:tr h="2182139">
                <a:tc>
                  <a:txBody>
                    <a:bodyPr/>
                    <a:lstStyle/>
                    <a:p>
                      <a:r>
                        <a:rPr lang="nl-BE" sz="1000"/>
                        <a:t>3</a:t>
                      </a:r>
                    </a:p>
                  </a:txBody>
                  <a:tcPr/>
                </a:tc>
                <a:tc>
                  <a:txBody>
                    <a:bodyPr/>
                    <a:lstStyle/>
                    <a:p>
                      <a:r>
                        <a:rPr lang="nl-BE" sz="1000"/>
                        <a:t>Verbonden partijen</a:t>
                      </a:r>
                    </a:p>
                    <a:p>
                      <a:r>
                        <a:rPr lang="nl-BE" sz="1000"/>
                        <a:t>(ISA 550)</a:t>
                      </a:r>
                    </a:p>
                  </a:txBody>
                  <a:tcPr/>
                </a:tc>
                <a:tc>
                  <a:txBody>
                    <a:bodyPr/>
                    <a:lstStyle/>
                    <a:p>
                      <a:pPr algn="just"/>
                      <a:r>
                        <a:rPr lang="nl-BE" sz="1000" u="sng" dirty="0"/>
                        <a:t>Beperking in de uitvoering van de controle (ISA 550, par. 27 en ISA 550 A50)*</a:t>
                      </a:r>
                      <a:r>
                        <a:rPr lang="nl-BE" sz="1000" dirty="0"/>
                        <a:t>: </a:t>
                      </a:r>
                    </a:p>
                    <a:p>
                      <a:pPr algn="just"/>
                      <a:endParaRPr lang="fr-FR" sz="200" dirty="0"/>
                    </a:p>
                    <a:p>
                      <a:pPr algn="just"/>
                      <a:r>
                        <a:rPr lang="nl-BE" sz="1000" dirty="0"/>
                        <a:t>Tijdens onze controlewerkzaamheden hebben wij een</a:t>
                      </a:r>
                      <a:r>
                        <a:rPr lang="nl-BE" sz="1000" b="1" dirty="0"/>
                        <a:t> meningsverschil </a:t>
                      </a:r>
                      <a:r>
                        <a:rPr lang="nl-BE" sz="1000" b="0" dirty="0"/>
                        <a:t>gehad</a:t>
                      </a:r>
                      <a:r>
                        <a:rPr lang="nl-BE" sz="1000" b="1" dirty="0"/>
                        <a:t> met het management</a:t>
                      </a:r>
                      <a:r>
                        <a:rPr lang="nl-BE" sz="1000" dirty="0"/>
                        <a:t> </a:t>
                      </a:r>
                      <a:r>
                        <a:rPr lang="nl-BE" sz="1000" b="1" dirty="0"/>
                        <a:t>betreffende het administratief verwerken</a:t>
                      </a:r>
                      <a:r>
                        <a:rPr lang="nl-BE" sz="1000" dirty="0"/>
                        <a:t> en toelichten van de volgende significante transacties met verbonden partijen in overeenstemming met het van toepassing zijnde stelsel inzake financiële verslaggeving.</a:t>
                      </a:r>
                    </a:p>
                    <a:p>
                      <a:pPr algn="just"/>
                      <a:r>
                        <a:rPr lang="nl-BE" sz="1000" dirty="0"/>
                        <a:t>XXX</a:t>
                      </a:r>
                    </a:p>
                    <a:p>
                      <a:pPr algn="just" rtl="0"/>
                      <a:endParaRPr lang="fr-FR" sz="1000" dirty="0"/>
                    </a:p>
                  </a:txBody>
                  <a:tcPr/>
                </a:tc>
                <a:tc>
                  <a:txBody>
                    <a:bodyPr/>
                    <a:lstStyle/>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nl-BE" sz="1000" dirty="0"/>
                        <a:t>Ja          Nee</a:t>
                      </a:r>
                    </a:p>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2156956885"/>
                  </a:ext>
                </a:extLst>
              </a:tr>
              <a:tr h="421534">
                <a:tc>
                  <a:txBody>
                    <a:bodyPr/>
                    <a:lstStyle/>
                    <a:p>
                      <a:endParaRPr lang="fr-FR" sz="1000" dirty="0"/>
                    </a:p>
                  </a:txBody>
                  <a:tcPr/>
                </a:tc>
                <a:tc>
                  <a:txBody>
                    <a:bodyPr/>
                    <a:lstStyle/>
                    <a:p>
                      <a:endParaRPr lang="fr-BE" sz="1000" dirty="0"/>
                    </a:p>
                  </a:txBody>
                  <a:tcPr/>
                </a:tc>
                <a:tc>
                  <a:txBody>
                    <a:bodyPr/>
                    <a:lstStyle/>
                    <a:p>
                      <a:pPr algn="just"/>
                      <a:r>
                        <a:rPr lang="nl-BE" sz="1000" dirty="0"/>
                        <a:t>Specifieke aangelegenheid toe te voegen aan de bevestigingsbrief</a:t>
                      </a:r>
                    </a:p>
                  </a:txBody>
                  <a:tcPr/>
                </a:tc>
                <a:tc>
                  <a:txBody>
                    <a:bodyPr/>
                    <a:lstStyle/>
                    <a:p>
                      <a:endParaRPr lang="fr-BE" sz="1000" dirty="0"/>
                    </a:p>
                  </a:txBody>
                  <a:tcPr/>
                </a:tc>
                <a:tc>
                  <a:txBody>
                    <a:bodyPr/>
                    <a:lstStyle/>
                    <a:p>
                      <a:endParaRPr lang="fr-BE" sz="1000" dirty="0"/>
                    </a:p>
                  </a:txBody>
                  <a:tcPr/>
                </a:tc>
                <a:tc>
                  <a:txBody>
                    <a:bodyPr/>
                    <a:lstStyle/>
                    <a:p>
                      <a:endParaRPr lang="fr-BE" sz="1000" dirty="0"/>
                    </a:p>
                  </a:txBody>
                  <a:tcPr/>
                </a:tc>
                <a:extLst>
                  <a:ext uri="{0D108BD9-81ED-4DB2-BD59-A6C34878D82A}">
                    <a16:rowId xmlns:a16="http://schemas.microsoft.com/office/drawing/2014/main" val="2598572521"/>
                  </a:ext>
                </a:extLst>
              </a:tr>
            </a:tbl>
          </a:graphicData>
        </a:graphic>
      </p:graphicFrame>
      <p:sp>
        <p:nvSpPr>
          <p:cNvPr id="6" name="ZoneTexte 4">
            <a:extLst>
              <a:ext uri="{FF2B5EF4-FFF2-40B4-BE49-F238E27FC236}">
                <a16:creationId xmlns:a16="http://schemas.microsoft.com/office/drawing/2014/main" id="{A726B3EA-9D79-3AE0-6198-EC7217A35C0D}"/>
              </a:ext>
            </a:extLst>
          </p:cNvPr>
          <p:cNvSpPr txBox="1"/>
          <p:nvPr/>
        </p:nvSpPr>
        <p:spPr>
          <a:xfrm>
            <a:off x="427346" y="4341574"/>
            <a:ext cx="8289307" cy="1046440"/>
          </a:xfrm>
          <a:prstGeom prst="rect">
            <a:avLst/>
          </a:prstGeom>
          <a:noFill/>
        </p:spPr>
        <p:txBody>
          <a:bodyPr wrap="square" rtlCol="0">
            <a:spAutoFit/>
          </a:bodyPr>
          <a:lstStyle/>
          <a:p>
            <a:pPr algn="just"/>
            <a:r>
              <a:rPr lang="nl-BE" sz="700" i="1" dirty="0">
                <a:effectLst/>
                <a:latin typeface="Calibri" panose="020F0502020204030204" pitchFamily="34" charset="0"/>
                <a:ea typeface="Calibri" panose="020F0502020204030204" pitchFamily="34" charset="0"/>
              </a:rPr>
              <a:t>*Naast de impact van deze beperking op ons oordeel (zie hierboven), vestigen wij uw aandacht op de door de wet voorziene strafbepalingen, meer bepaald voor zij die de werkzaamheden van de commissaris verhinderen (art. 3:96 en 3:97 WVV).</a:t>
            </a:r>
          </a:p>
          <a:p>
            <a:pPr algn="just"/>
            <a:r>
              <a:rPr lang="nl-BE" sz="700" i="1" u="sng" dirty="0">
                <a:effectLst/>
                <a:latin typeface="Calibri" panose="020F0502020204030204" pitchFamily="34" charset="0"/>
                <a:ea typeface="Calibri" panose="020F0502020204030204" pitchFamily="34" charset="0"/>
              </a:rPr>
              <a:t>ISA 550</a:t>
            </a:r>
            <a:r>
              <a:rPr lang="nl-BE" sz="700" i="1" dirty="0">
                <a:effectLst/>
                <a:latin typeface="Calibri" panose="020F0502020204030204" pitchFamily="34" charset="0"/>
                <a:ea typeface="Calibri" panose="020F0502020204030204" pitchFamily="34" charset="0"/>
              </a:rPr>
              <a:t>, par. 27. Tenzij alle met governance belaste personen betrokken zijn bij het leiden van de entiteit dient de auditor aan de met governance belaste personen significante aangelegenheden mee te delen die tijdens de controle met betrekking tot de verbonden partijen van de entiteit aan de orde komen. (Zie par. A50)</a:t>
            </a:r>
          </a:p>
          <a:p>
            <a:pPr algn="just"/>
            <a:endParaRPr lang="fr-FR" sz="200" i="1" dirty="0">
              <a:latin typeface="Calibri" panose="020F0502020204030204" pitchFamily="34" charset="0"/>
              <a:ea typeface="Calibri" panose="020F0502020204030204" pitchFamily="34" charset="0"/>
            </a:endParaRPr>
          </a:p>
          <a:p>
            <a:pPr algn="just"/>
            <a:r>
              <a:rPr lang="nl-BE" sz="700" i="1" u="sng" dirty="0">
                <a:latin typeface="Calibri" panose="020F0502020204030204" pitchFamily="34" charset="0"/>
                <a:ea typeface="Calibri" panose="020F0502020204030204" pitchFamily="34" charset="0"/>
              </a:rPr>
              <a:t>ISA 550,</a:t>
            </a:r>
            <a:r>
              <a:rPr lang="nl-BE" sz="700" i="1" dirty="0">
                <a:latin typeface="Calibri" panose="020F0502020204030204" pitchFamily="34" charset="0"/>
                <a:ea typeface="Calibri" panose="020F0502020204030204" pitchFamily="34" charset="0"/>
              </a:rPr>
              <a:t> A50. Door significante tijdens de controle in verband met verbonden partijen van de entiteit aan de orde komende aangelegenheden mee te delen, helpt de auditor bij de met governance belaste personen gemeenschappelijk begrip tot stand te brengen over de aard en oplossing van deze aangelegenheden.</a:t>
            </a:r>
          </a:p>
          <a:p>
            <a:endParaRPr lang="fr-BE" dirty="0"/>
          </a:p>
        </p:txBody>
      </p:sp>
      <p:sp>
        <p:nvSpPr>
          <p:cNvPr id="7" name="Title 6">
            <a:extLst>
              <a:ext uri="{FF2B5EF4-FFF2-40B4-BE49-F238E27FC236}">
                <a16:creationId xmlns:a16="http://schemas.microsoft.com/office/drawing/2014/main" id="{87A17987-CE16-66E8-7A45-4ED0DC32D23C}"/>
              </a:ext>
            </a:extLst>
          </p:cNvPr>
          <p:cNvSpPr>
            <a:spLocks noGrp="1"/>
          </p:cNvSpPr>
          <p:nvPr>
            <p:ph type="title"/>
          </p:nvPr>
        </p:nvSpPr>
        <p:spPr/>
        <p:txBody>
          <a:bodyPr>
            <a:normAutofit/>
          </a:bodyPr>
          <a:lstStyle/>
          <a:p>
            <a:r>
              <a:rPr lang="nl-BE" sz="2400"/>
              <a:t>ISA 550 – verbonden partijen</a:t>
            </a:r>
          </a:p>
        </p:txBody>
      </p:sp>
    </p:spTree>
    <p:extLst>
      <p:ext uri="{BB962C8B-B14F-4D97-AF65-F5344CB8AC3E}">
        <p14:creationId xmlns:p14="http://schemas.microsoft.com/office/powerpoint/2010/main" val="4219424562"/>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23</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786431349"/>
              </p:ext>
            </p:extLst>
          </p:nvPr>
        </p:nvGraphicFramePr>
        <p:xfrm>
          <a:off x="292990" y="886895"/>
          <a:ext cx="8222359" cy="3349462"/>
        </p:xfrm>
        <a:graphic>
          <a:graphicData uri="http://schemas.openxmlformats.org/drawingml/2006/table">
            <a:tbl>
              <a:tblPr firstRow="1" bandRow="1">
                <a:tableStyleId>{5C22544A-7EE6-4342-B048-85BDC9FD1C3A}</a:tableStyleId>
              </a:tblPr>
              <a:tblGrid>
                <a:gridCol w="381924">
                  <a:extLst>
                    <a:ext uri="{9D8B030D-6E8A-4147-A177-3AD203B41FA5}">
                      <a16:colId xmlns:a16="http://schemas.microsoft.com/office/drawing/2014/main" val="4241261406"/>
                    </a:ext>
                  </a:extLst>
                </a:gridCol>
                <a:gridCol w="769257">
                  <a:extLst>
                    <a:ext uri="{9D8B030D-6E8A-4147-A177-3AD203B41FA5}">
                      <a16:colId xmlns:a16="http://schemas.microsoft.com/office/drawing/2014/main" val="3705132759"/>
                    </a:ext>
                  </a:extLst>
                </a:gridCol>
                <a:gridCol w="2189700">
                  <a:extLst>
                    <a:ext uri="{9D8B030D-6E8A-4147-A177-3AD203B41FA5}">
                      <a16:colId xmlns:a16="http://schemas.microsoft.com/office/drawing/2014/main" val="230574239"/>
                    </a:ext>
                  </a:extLst>
                </a:gridCol>
                <a:gridCol w="1028421">
                  <a:extLst>
                    <a:ext uri="{9D8B030D-6E8A-4147-A177-3AD203B41FA5}">
                      <a16:colId xmlns:a16="http://schemas.microsoft.com/office/drawing/2014/main" val="862908353"/>
                    </a:ext>
                  </a:extLst>
                </a:gridCol>
                <a:gridCol w="2162502">
                  <a:extLst>
                    <a:ext uri="{9D8B030D-6E8A-4147-A177-3AD203B41FA5}">
                      <a16:colId xmlns:a16="http://schemas.microsoft.com/office/drawing/2014/main" val="2403913868"/>
                    </a:ext>
                  </a:extLst>
                </a:gridCol>
                <a:gridCol w="1690555">
                  <a:extLst>
                    <a:ext uri="{9D8B030D-6E8A-4147-A177-3AD203B41FA5}">
                      <a16:colId xmlns:a16="http://schemas.microsoft.com/office/drawing/2014/main" val="502491114"/>
                    </a:ext>
                  </a:extLst>
                </a:gridCol>
              </a:tblGrid>
              <a:tr h="745789">
                <a:tc>
                  <a:txBody>
                    <a:bodyPr/>
                    <a:lstStyle/>
                    <a:p>
                      <a:r>
                        <a:rPr lang="nl-BE" sz="1000" dirty="0"/>
                        <a:t>Nr.</a:t>
                      </a:r>
                    </a:p>
                  </a:txBody>
                  <a:tcPr/>
                </a:tc>
                <a:tc>
                  <a:txBody>
                    <a:bodyPr/>
                    <a:lstStyle/>
                    <a:p>
                      <a:r>
                        <a:rPr lang="nl-BE" sz="1000"/>
                        <a:t>Thema</a:t>
                      </a:r>
                    </a:p>
                  </a:txBody>
                  <a:tcPr/>
                </a:tc>
                <a:tc>
                  <a:txBody>
                    <a:bodyPr/>
                    <a:lstStyle/>
                    <a:p>
                      <a:r>
                        <a:rPr lang="nl-BE" sz="1000"/>
                        <a:t>Opmerking</a:t>
                      </a:r>
                    </a:p>
                  </a:txBody>
                  <a:tcPr/>
                </a:tc>
                <a:tc>
                  <a:txBody>
                    <a:bodyPr/>
                    <a:lstStyle/>
                    <a:p>
                      <a:r>
                        <a:rPr lang="nl-BE" sz="1000"/>
                        <a:t>Opgenomen in de financiële overzichten</a:t>
                      </a:r>
                    </a:p>
                    <a:p>
                      <a:r>
                        <a:rPr lang="nl-BE" sz="1000"/>
                        <a:t>Ja/Nee</a:t>
                      </a:r>
                    </a:p>
                  </a:txBody>
                  <a:tcPr/>
                </a:tc>
                <a:tc>
                  <a:txBody>
                    <a:bodyPr/>
                    <a:lstStyle/>
                    <a:p>
                      <a:r>
                        <a:rPr lang="nl-BE" sz="1000"/>
                        <a:t>Feedback van het management</a:t>
                      </a:r>
                    </a:p>
                  </a:txBody>
                  <a:tcPr/>
                </a:tc>
                <a:tc>
                  <a:txBody>
                    <a:bodyPr/>
                    <a:lstStyle/>
                    <a:p>
                      <a:r>
                        <a:rPr lang="nl-BE" sz="1000"/>
                        <a:t>Mogelijke impact op het oordeel (ISA 705)</a:t>
                      </a:r>
                    </a:p>
                  </a:txBody>
                  <a:tcPr/>
                </a:tc>
                <a:extLst>
                  <a:ext uri="{0D108BD9-81ED-4DB2-BD59-A6C34878D82A}">
                    <a16:rowId xmlns:a16="http://schemas.microsoft.com/office/drawing/2014/main" val="2106850564"/>
                  </a:ext>
                </a:extLst>
              </a:tr>
              <a:tr h="2182139">
                <a:tc>
                  <a:txBody>
                    <a:bodyPr/>
                    <a:lstStyle/>
                    <a:p>
                      <a:r>
                        <a:rPr lang="nl-BE" sz="1000"/>
                        <a:t>4</a:t>
                      </a:r>
                    </a:p>
                  </a:txBody>
                  <a:tcPr/>
                </a:tc>
                <a:tc>
                  <a:txBody>
                    <a:bodyPr/>
                    <a:lstStyle/>
                    <a:p>
                      <a:r>
                        <a:rPr lang="nl-BE" sz="1000"/>
                        <a:t>Verbonden partijen</a:t>
                      </a:r>
                    </a:p>
                    <a:p>
                      <a:r>
                        <a:rPr lang="nl-BE" sz="1000"/>
                        <a:t>(ISA 550)</a:t>
                      </a:r>
                    </a:p>
                  </a:txBody>
                  <a:tcPr/>
                </a:tc>
                <a:tc>
                  <a:txBody>
                    <a:bodyPr/>
                    <a:lstStyle/>
                    <a:p>
                      <a:pPr algn="just"/>
                      <a:r>
                        <a:rPr lang="nl-BE" sz="1000" u="sng" dirty="0"/>
                        <a:t>Beperking in de uitvoering van de controle (ISA 550, par. 27 en ISA 550 A50)*</a:t>
                      </a:r>
                      <a:r>
                        <a:rPr lang="nl-BE" sz="1000" dirty="0"/>
                        <a:t>: </a:t>
                      </a:r>
                    </a:p>
                    <a:p>
                      <a:pPr algn="just"/>
                      <a:endParaRPr lang="fr-FR" sz="200" dirty="0"/>
                    </a:p>
                    <a:p>
                      <a:pPr algn="just"/>
                      <a:r>
                        <a:rPr lang="nl-BE" sz="1000" dirty="0"/>
                        <a:t>Tijdens onze controlewerkzaamheden hebben wij de volgende gevallen vastgesteld van </a:t>
                      </a:r>
                      <a:r>
                        <a:rPr lang="nl-BE" sz="1000" b="1" dirty="0"/>
                        <a:t>niet-naleving van</a:t>
                      </a:r>
                      <a:r>
                        <a:rPr lang="nl-BE" sz="1000" dirty="0"/>
                        <a:t> de van toepassing zijnde </a:t>
                      </a:r>
                      <a:r>
                        <a:rPr lang="nl-BE" sz="1000" b="1" dirty="0"/>
                        <a:t>wet</a:t>
                      </a:r>
                      <a:r>
                        <a:rPr lang="nl-BE" sz="1000" dirty="0"/>
                        <a:t>- of regel</a:t>
                      </a:r>
                      <a:r>
                        <a:rPr lang="nl-BE" sz="1000" b="1" dirty="0"/>
                        <a:t>geving</a:t>
                      </a:r>
                      <a:r>
                        <a:rPr lang="nl-BE" sz="1000" dirty="0"/>
                        <a:t> die specifieke soorten van transacties met verbonden partijen verbiedt of aan banden legt.</a:t>
                      </a:r>
                    </a:p>
                    <a:p>
                      <a:pPr algn="just"/>
                      <a:r>
                        <a:rPr lang="nl-BE" sz="1000" dirty="0"/>
                        <a:t>XXX</a:t>
                      </a:r>
                    </a:p>
                    <a:p>
                      <a:pPr algn="just" rtl="0"/>
                      <a:endParaRPr lang="fr-FR" sz="1000" dirty="0"/>
                    </a:p>
                  </a:txBody>
                  <a:tcPr/>
                </a:tc>
                <a:tc>
                  <a:txBody>
                    <a:bodyPr/>
                    <a:lstStyle/>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l-BE"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nl-BE" sz="1000" dirty="0"/>
                        <a:t>Ja          Nee</a:t>
                      </a:r>
                    </a:p>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2156956885"/>
                  </a:ext>
                </a:extLst>
              </a:tr>
              <a:tr h="421534">
                <a:tc>
                  <a:txBody>
                    <a:bodyPr/>
                    <a:lstStyle/>
                    <a:p>
                      <a:endParaRPr lang="fr-FR" sz="1000" dirty="0"/>
                    </a:p>
                  </a:txBody>
                  <a:tcPr/>
                </a:tc>
                <a:tc>
                  <a:txBody>
                    <a:bodyPr/>
                    <a:lstStyle/>
                    <a:p>
                      <a:endParaRPr lang="fr-BE" sz="1000" dirty="0"/>
                    </a:p>
                  </a:txBody>
                  <a:tcPr/>
                </a:tc>
                <a:tc>
                  <a:txBody>
                    <a:bodyPr/>
                    <a:lstStyle/>
                    <a:p>
                      <a:pPr algn="just"/>
                      <a:r>
                        <a:rPr lang="nl-BE" sz="1000" dirty="0"/>
                        <a:t>Specifieke aangelegenheid toe te voegen aan de bevestigingsbrief</a:t>
                      </a:r>
                    </a:p>
                  </a:txBody>
                  <a:tcPr/>
                </a:tc>
                <a:tc>
                  <a:txBody>
                    <a:bodyPr/>
                    <a:lstStyle/>
                    <a:p>
                      <a:endParaRPr lang="fr-BE" sz="1000" dirty="0"/>
                    </a:p>
                  </a:txBody>
                  <a:tcPr/>
                </a:tc>
                <a:tc>
                  <a:txBody>
                    <a:bodyPr/>
                    <a:lstStyle/>
                    <a:p>
                      <a:endParaRPr lang="fr-BE" sz="1000" dirty="0"/>
                    </a:p>
                  </a:txBody>
                  <a:tcPr/>
                </a:tc>
                <a:tc>
                  <a:txBody>
                    <a:bodyPr/>
                    <a:lstStyle/>
                    <a:p>
                      <a:endParaRPr lang="fr-BE" sz="1000" dirty="0"/>
                    </a:p>
                  </a:txBody>
                  <a:tcPr/>
                </a:tc>
                <a:extLst>
                  <a:ext uri="{0D108BD9-81ED-4DB2-BD59-A6C34878D82A}">
                    <a16:rowId xmlns:a16="http://schemas.microsoft.com/office/drawing/2014/main" val="2598572521"/>
                  </a:ext>
                </a:extLst>
              </a:tr>
            </a:tbl>
          </a:graphicData>
        </a:graphic>
      </p:graphicFrame>
      <p:sp>
        <p:nvSpPr>
          <p:cNvPr id="6" name="ZoneTexte 4">
            <a:extLst>
              <a:ext uri="{FF2B5EF4-FFF2-40B4-BE49-F238E27FC236}">
                <a16:creationId xmlns:a16="http://schemas.microsoft.com/office/drawing/2014/main" id="{177277A8-36FB-2205-606D-8C29D3805EE6}"/>
              </a:ext>
            </a:extLst>
          </p:cNvPr>
          <p:cNvSpPr txBox="1"/>
          <p:nvPr/>
        </p:nvSpPr>
        <p:spPr>
          <a:xfrm>
            <a:off x="427346" y="4341574"/>
            <a:ext cx="8289307" cy="1046440"/>
          </a:xfrm>
          <a:prstGeom prst="rect">
            <a:avLst/>
          </a:prstGeom>
          <a:noFill/>
        </p:spPr>
        <p:txBody>
          <a:bodyPr wrap="square" rtlCol="0">
            <a:spAutoFit/>
          </a:bodyPr>
          <a:lstStyle/>
          <a:p>
            <a:pPr algn="just"/>
            <a:r>
              <a:rPr lang="nl-BE" sz="700" i="1" dirty="0">
                <a:effectLst/>
                <a:latin typeface="Calibri" panose="020F0502020204030204" pitchFamily="34" charset="0"/>
                <a:ea typeface="Calibri" panose="020F0502020204030204" pitchFamily="34" charset="0"/>
              </a:rPr>
              <a:t>*Naast de impact van deze beperking op ons oordeel (zie hierboven), vestigen wij uw aandacht op de door de wet voorziene strafbepalingen, meer bepaald voor zij die de werkzaamheden van de commissaris verhinderen (art. 3:96 en 3:97 WVV).</a:t>
            </a:r>
          </a:p>
          <a:p>
            <a:pPr algn="just"/>
            <a:r>
              <a:rPr lang="nl-BE" sz="700" i="1" u="sng" dirty="0">
                <a:effectLst/>
                <a:latin typeface="Calibri" panose="020F0502020204030204" pitchFamily="34" charset="0"/>
                <a:ea typeface="Calibri" panose="020F0502020204030204" pitchFamily="34" charset="0"/>
              </a:rPr>
              <a:t>ISA 550</a:t>
            </a:r>
            <a:r>
              <a:rPr lang="nl-BE" sz="700" i="1" dirty="0">
                <a:effectLst/>
                <a:latin typeface="Calibri" panose="020F0502020204030204" pitchFamily="34" charset="0"/>
                <a:ea typeface="Calibri" panose="020F0502020204030204" pitchFamily="34" charset="0"/>
              </a:rPr>
              <a:t>, par. 27. Tenzij alle met governance belaste personen betrokken zijn bij het leiden van de entiteit dient de auditor aan de met governance belaste personen significante aangelegenheden mee te delen die tijdens de controle met betrekking tot de verbonden partijen van de entiteit aan de orde komen. (Zie par. A50)</a:t>
            </a:r>
          </a:p>
          <a:p>
            <a:pPr algn="just"/>
            <a:endParaRPr lang="fr-FR" sz="200" i="1" dirty="0">
              <a:latin typeface="Calibri" panose="020F0502020204030204" pitchFamily="34" charset="0"/>
              <a:ea typeface="Calibri" panose="020F0502020204030204" pitchFamily="34" charset="0"/>
            </a:endParaRPr>
          </a:p>
          <a:p>
            <a:pPr algn="just"/>
            <a:r>
              <a:rPr lang="nl-BE" sz="700" i="1" u="sng" dirty="0">
                <a:latin typeface="Calibri" panose="020F0502020204030204" pitchFamily="34" charset="0"/>
                <a:ea typeface="Calibri" panose="020F0502020204030204" pitchFamily="34" charset="0"/>
              </a:rPr>
              <a:t>ISA 550,</a:t>
            </a:r>
            <a:r>
              <a:rPr lang="nl-BE" sz="700" i="1" dirty="0">
                <a:latin typeface="Calibri" panose="020F0502020204030204" pitchFamily="34" charset="0"/>
                <a:ea typeface="Calibri" panose="020F0502020204030204" pitchFamily="34" charset="0"/>
              </a:rPr>
              <a:t> A50. Door significante tijdens de controle in verband met verbonden partijen van de entiteit aan de orde komende aangelegenheden mee te delen, helpt de auditor bij de met governance belaste personen gemeenschappelijk begrip tot stand te brengen over de aard en oplossing van deze aangelegenheden.</a:t>
            </a:r>
          </a:p>
          <a:p>
            <a:endParaRPr lang="fr-BE" dirty="0"/>
          </a:p>
        </p:txBody>
      </p:sp>
      <p:sp>
        <p:nvSpPr>
          <p:cNvPr id="7" name="Title 6">
            <a:extLst>
              <a:ext uri="{FF2B5EF4-FFF2-40B4-BE49-F238E27FC236}">
                <a16:creationId xmlns:a16="http://schemas.microsoft.com/office/drawing/2014/main" id="{B57C5B2C-1B42-D233-A602-0A25673BA5E7}"/>
              </a:ext>
            </a:extLst>
          </p:cNvPr>
          <p:cNvSpPr>
            <a:spLocks noGrp="1"/>
          </p:cNvSpPr>
          <p:nvPr>
            <p:ph type="title"/>
          </p:nvPr>
        </p:nvSpPr>
        <p:spPr/>
        <p:txBody>
          <a:bodyPr>
            <a:normAutofit/>
          </a:bodyPr>
          <a:lstStyle/>
          <a:p>
            <a:r>
              <a:rPr lang="nl-BE" sz="2400"/>
              <a:t>ISA 550 – verbonden partijen</a:t>
            </a:r>
          </a:p>
        </p:txBody>
      </p:sp>
    </p:spTree>
    <p:extLst>
      <p:ext uri="{BB962C8B-B14F-4D97-AF65-F5344CB8AC3E}">
        <p14:creationId xmlns:p14="http://schemas.microsoft.com/office/powerpoint/2010/main" val="2134972798"/>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24</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75623007"/>
              </p:ext>
            </p:extLst>
          </p:nvPr>
        </p:nvGraphicFramePr>
        <p:xfrm>
          <a:off x="599440" y="961548"/>
          <a:ext cx="7735189" cy="2212726"/>
        </p:xfrm>
        <a:graphic>
          <a:graphicData uri="http://schemas.openxmlformats.org/drawingml/2006/table">
            <a:tbl>
              <a:tblPr firstRow="1" bandRow="1">
                <a:tableStyleId>{5C22544A-7EE6-4342-B048-85BDC9FD1C3A}</a:tableStyleId>
              </a:tblPr>
              <a:tblGrid>
                <a:gridCol w="387531">
                  <a:extLst>
                    <a:ext uri="{9D8B030D-6E8A-4147-A177-3AD203B41FA5}">
                      <a16:colId xmlns:a16="http://schemas.microsoft.com/office/drawing/2014/main" val="4241261406"/>
                    </a:ext>
                  </a:extLst>
                </a:gridCol>
                <a:gridCol w="884779">
                  <a:extLst>
                    <a:ext uri="{9D8B030D-6E8A-4147-A177-3AD203B41FA5}">
                      <a16:colId xmlns:a16="http://schemas.microsoft.com/office/drawing/2014/main" val="3705132759"/>
                    </a:ext>
                  </a:extLst>
                </a:gridCol>
                <a:gridCol w="2917964">
                  <a:extLst>
                    <a:ext uri="{9D8B030D-6E8A-4147-A177-3AD203B41FA5}">
                      <a16:colId xmlns:a16="http://schemas.microsoft.com/office/drawing/2014/main" val="230574239"/>
                    </a:ext>
                  </a:extLst>
                </a:gridCol>
                <a:gridCol w="1745772">
                  <a:extLst>
                    <a:ext uri="{9D8B030D-6E8A-4147-A177-3AD203B41FA5}">
                      <a16:colId xmlns:a16="http://schemas.microsoft.com/office/drawing/2014/main" val="2422653993"/>
                    </a:ext>
                  </a:extLst>
                </a:gridCol>
                <a:gridCol w="1799143">
                  <a:extLst>
                    <a:ext uri="{9D8B030D-6E8A-4147-A177-3AD203B41FA5}">
                      <a16:colId xmlns:a16="http://schemas.microsoft.com/office/drawing/2014/main" val="502491114"/>
                    </a:ext>
                  </a:extLst>
                </a:gridCol>
              </a:tblGrid>
              <a:tr h="433002">
                <a:tc>
                  <a:txBody>
                    <a:bodyPr/>
                    <a:lstStyle/>
                    <a:p>
                      <a:r>
                        <a:rPr lang="nl-BE" sz="1000"/>
                        <a:t>Nr.</a:t>
                      </a:r>
                    </a:p>
                  </a:txBody>
                  <a:tcPr/>
                </a:tc>
                <a:tc>
                  <a:txBody>
                    <a:bodyPr/>
                    <a:lstStyle/>
                    <a:p>
                      <a:r>
                        <a:rPr lang="nl-BE" sz="1000"/>
                        <a:t>Thema</a:t>
                      </a:r>
                    </a:p>
                  </a:txBody>
                  <a:tcPr/>
                </a:tc>
                <a:tc>
                  <a:txBody>
                    <a:bodyPr/>
                    <a:lstStyle/>
                    <a:p>
                      <a:r>
                        <a:rPr lang="nl-BE" sz="1000"/>
                        <a:t>Opmerking</a:t>
                      </a:r>
                    </a:p>
                  </a:txBody>
                  <a:tcPr/>
                </a:tc>
                <a:tc>
                  <a:txBody>
                    <a:bodyPr/>
                    <a:lstStyle/>
                    <a:p>
                      <a:r>
                        <a:rPr lang="nl-BE" sz="1000"/>
                        <a:t>Feedback van het management</a:t>
                      </a:r>
                    </a:p>
                  </a:txBody>
                  <a:tcPr/>
                </a:tc>
                <a:tc>
                  <a:txBody>
                    <a:bodyPr/>
                    <a:lstStyle/>
                    <a:p>
                      <a:r>
                        <a:rPr lang="nl-BE" sz="1000"/>
                        <a:t>Mogelijke impact op het oordeel (ISA 705)</a:t>
                      </a:r>
                    </a:p>
                  </a:txBody>
                  <a:tcPr/>
                </a:tc>
                <a:extLst>
                  <a:ext uri="{0D108BD9-81ED-4DB2-BD59-A6C34878D82A}">
                    <a16:rowId xmlns:a16="http://schemas.microsoft.com/office/drawing/2014/main" val="2106850564"/>
                  </a:ext>
                </a:extLst>
              </a:tr>
              <a:tr h="1779724">
                <a:tc>
                  <a:txBody>
                    <a:bodyPr/>
                    <a:lstStyle/>
                    <a:p>
                      <a:r>
                        <a:rPr lang="nl-BE" sz="1000"/>
                        <a:t>1</a:t>
                      </a:r>
                    </a:p>
                  </a:txBody>
                  <a:tcPr/>
                </a:tc>
                <a:tc>
                  <a:txBody>
                    <a:bodyPr/>
                    <a:lstStyle/>
                    <a:p>
                      <a:pPr algn="just"/>
                      <a:r>
                        <a:rPr lang="nl-BE" sz="1000" dirty="0"/>
                        <a:t>Continuïteit </a:t>
                      </a:r>
                    </a:p>
                  </a:txBody>
                  <a:tcPr/>
                </a:tc>
                <a:tc>
                  <a:txBody>
                    <a:bodyPr/>
                    <a:lstStyle/>
                    <a:p>
                      <a:pPr algn="just"/>
                      <a:r>
                        <a:rPr kumimoji="0" lang="nl-BE" sz="1100" dirty="0">
                          <a:solidFill>
                            <a:schemeClr val="dk1"/>
                          </a:solidFill>
                          <a:effectLst/>
                          <a:latin typeface="+mn-lt"/>
                          <a:ea typeface="+mn-ea"/>
                          <a:cs typeface="+mn-cs"/>
                        </a:rPr>
                        <a:t>Geïdentificeerde gebeurtenissen of omstandigheden die gerede twijfel kunnen doen ontstaan over de mogelijkheid van de entiteit om haar continuïteit te handhaven</a:t>
                      </a:r>
                    </a:p>
                    <a:p>
                      <a:pPr algn="just"/>
                      <a:endParaRPr kumimoji="0" lang="fr-BE" sz="1100" kern="1200" dirty="0">
                        <a:solidFill>
                          <a:schemeClr val="dk1"/>
                        </a:solidFill>
                        <a:effectLst/>
                        <a:latin typeface="+mn-lt"/>
                        <a:ea typeface="+mn-ea"/>
                        <a:cs typeface="+mn-cs"/>
                      </a:endParaRPr>
                    </a:p>
                    <a:p>
                      <a:pPr algn="just"/>
                      <a:r>
                        <a:rPr kumimoji="0" lang="nl-BE" sz="1100" dirty="0">
                          <a:solidFill>
                            <a:schemeClr val="dk1"/>
                          </a:solidFill>
                          <a:effectLst/>
                          <a:latin typeface="+mn-lt"/>
                          <a:ea typeface="+mn-ea"/>
                          <a:cs typeface="+mn-cs"/>
                        </a:rPr>
                        <a:t>Financiële ondersteuning door aandeelhouders</a:t>
                      </a:r>
                    </a:p>
                  </a:txBody>
                  <a:tcPr/>
                </a:tc>
                <a:tc>
                  <a:txBody>
                    <a:bodyPr/>
                    <a:lstStyle/>
                    <a:p>
                      <a:pPr algn="just"/>
                      <a:endParaRPr lang="fr-FR" sz="1000" dirty="0">
                        <a:solidFill>
                          <a:srgbClr val="FF0000"/>
                        </a:solidFill>
                      </a:endParaRPr>
                    </a:p>
                  </a:txBody>
                  <a:tcPr/>
                </a:tc>
                <a:tc>
                  <a:txBody>
                    <a:bodyPr/>
                    <a:lstStyle/>
                    <a:p>
                      <a:pPr algn="just"/>
                      <a:endParaRPr lang="fr-FR" sz="1000" dirty="0">
                        <a:solidFill>
                          <a:srgbClr val="FF0000"/>
                        </a:solidFill>
                      </a:endParaRPr>
                    </a:p>
                  </a:txBody>
                  <a:tcPr/>
                </a:tc>
                <a:extLst>
                  <a:ext uri="{0D108BD9-81ED-4DB2-BD59-A6C34878D82A}">
                    <a16:rowId xmlns:a16="http://schemas.microsoft.com/office/drawing/2014/main" val="2156956885"/>
                  </a:ext>
                </a:extLst>
              </a:tr>
            </a:tbl>
          </a:graphicData>
        </a:graphic>
      </p:graphicFrame>
      <p:sp>
        <p:nvSpPr>
          <p:cNvPr id="6" name="Title 5">
            <a:extLst>
              <a:ext uri="{FF2B5EF4-FFF2-40B4-BE49-F238E27FC236}">
                <a16:creationId xmlns:a16="http://schemas.microsoft.com/office/drawing/2014/main" id="{4E2E7D0C-3A80-9C32-1559-8B90807DE629}"/>
              </a:ext>
            </a:extLst>
          </p:cNvPr>
          <p:cNvSpPr>
            <a:spLocks noGrp="1"/>
          </p:cNvSpPr>
          <p:nvPr>
            <p:ph type="title"/>
          </p:nvPr>
        </p:nvSpPr>
        <p:spPr/>
        <p:txBody>
          <a:bodyPr>
            <a:normAutofit/>
          </a:bodyPr>
          <a:lstStyle/>
          <a:p>
            <a:r>
              <a:rPr lang="nl-BE" sz="2400"/>
              <a:t>ISA 570 – Continuïteit</a:t>
            </a:r>
          </a:p>
        </p:txBody>
      </p:sp>
    </p:spTree>
    <p:extLst>
      <p:ext uri="{BB962C8B-B14F-4D97-AF65-F5344CB8AC3E}">
        <p14:creationId xmlns:p14="http://schemas.microsoft.com/office/powerpoint/2010/main" val="2770985596"/>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25</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409341834"/>
              </p:ext>
            </p:extLst>
          </p:nvPr>
        </p:nvGraphicFramePr>
        <p:xfrm>
          <a:off x="556604" y="960919"/>
          <a:ext cx="7820861" cy="2212726"/>
        </p:xfrm>
        <a:graphic>
          <a:graphicData uri="http://schemas.openxmlformats.org/drawingml/2006/table">
            <a:tbl>
              <a:tblPr firstRow="1" bandRow="1">
                <a:tableStyleId>{5C22544A-7EE6-4342-B048-85BDC9FD1C3A}</a:tableStyleId>
              </a:tblPr>
              <a:tblGrid>
                <a:gridCol w="423110">
                  <a:extLst>
                    <a:ext uri="{9D8B030D-6E8A-4147-A177-3AD203B41FA5}">
                      <a16:colId xmlns:a16="http://schemas.microsoft.com/office/drawing/2014/main" val="4241261406"/>
                    </a:ext>
                  </a:extLst>
                </a:gridCol>
                <a:gridCol w="863292">
                  <a:extLst>
                    <a:ext uri="{9D8B030D-6E8A-4147-A177-3AD203B41FA5}">
                      <a16:colId xmlns:a16="http://schemas.microsoft.com/office/drawing/2014/main" val="3705132759"/>
                    </a:ext>
                  </a:extLst>
                </a:gridCol>
                <a:gridCol w="2896319">
                  <a:extLst>
                    <a:ext uri="{9D8B030D-6E8A-4147-A177-3AD203B41FA5}">
                      <a16:colId xmlns:a16="http://schemas.microsoft.com/office/drawing/2014/main" val="230574239"/>
                    </a:ext>
                  </a:extLst>
                </a:gridCol>
                <a:gridCol w="1819070">
                  <a:extLst>
                    <a:ext uri="{9D8B030D-6E8A-4147-A177-3AD203B41FA5}">
                      <a16:colId xmlns:a16="http://schemas.microsoft.com/office/drawing/2014/main" val="4078018441"/>
                    </a:ext>
                  </a:extLst>
                </a:gridCol>
                <a:gridCol w="1819070">
                  <a:extLst>
                    <a:ext uri="{9D8B030D-6E8A-4147-A177-3AD203B41FA5}">
                      <a16:colId xmlns:a16="http://schemas.microsoft.com/office/drawing/2014/main" val="502491114"/>
                    </a:ext>
                  </a:extLst>
                </a:gridCol>
              </a:tblGrid>
              <a:tr h="433002">
                <a:tc>
                  <a:txBody>
                    <a:bodyPr/>
                    <a:lstStyle/>
                    <a:p>
                      <a:r>
                        <a:rPr lang="nl-BE" sz="1000"/>
                        <a:t>Nr.</a:t>
                      </a:r>
                    </a:p>
                  </a:txBody>
                  <a:tcPr/>
                </a:tc>
                <a:tc>
                  <a:txBody>
                    <a:bodyPr/>
                    <a:lstStyle/>
                    <a:p>
                      <a:r>
                        <a:rPr lang="nl-BE" sz="1000"/>
                        <a:t>Thema</a:t>
                      </a:r>
                    </a:p>
                  </a:txBody>
                  <a:tcPr/>
                </a:tc>
                <a:tc>
                  <a:txBody>
                    <a:bodyPr/>
                    <a:lstStyle/>
                    <a:p>
                      <a:r>
                        <a:rPr lang="nl-BE" sz="1000"/>
                        <a:t>Opmerking</a:t>
                      </a:r>
                    </a:p>
                  </a:txBody>
                  <a:tcPr/>
                </a:tc>
                <a:tc>
                  <a:txBody>
                    <a:bodyPr/>
                    <a:lstStyle/>
                    <a:p>
                      <a:r>
                        <a:rPr lang="nl-BE" sz="1000"/>
                        <a:t>Feedback van het management</a:t>
                      </a:r>
                    </a:p>
                  </a:txBody>
                  <a:tcPr/>
                </a:tc>
                <a:tc>
                  <a:txBody>
                    <a:bodyPr/>
                    <a:lstStyle/>
                    <a:p>
                      <a:r>
                        <a:rPr lang="nl-BE" sz="1000"/>
                        <a:t>Mogelijke impact op het oordeel (ISA 705)</a:t>
                      </a:r>
                    </a:p>
                  </a:txBody>
                  <a:tcPr/>
                </a:tc>
                <a:extLst>
                  <a:ext uri="{0D108BD9-81ED-4DB2-BD59-A6C34878D82A}">
                    <a16:rowId xmlns:a16="http://schemas.microsoft.com/office/drawing/2014/main" val="2106850564"/>
                  </a:ext>
                </a:extLst>
              </a:tr>
              <a:tr h="1779724">
                <a:tc>
                  <a:txBody>
                    <a:bodyPr/>
                    <a:lstStyle/>
                    <a:p>
                      <a:r>
                        <a:rPr lang="nl-BE" sz="1000"/>
                        <a:t>1</a:t>
                      </a:r>
                    </a:p>
                  </a:txBody>
                  <a:tcPr/>
                </a:tc>
                <a:tc>
                  <a:txBody>
                    <a:bodyPr/>
                    <a:lstStyle/>
                    <a:p>
                      <a:endParaRPr lang="fr-BE" sz="1000" dirty="0"/>
                    </a:p>
                  </a:txBody>
                  <a:tcPr/>
                </a:tc>
                <a:tc>
                  <a:txBody>
                    <a:bodyPr/>
                    <a:lstStyle/>
                    <a:p>
                      <a:endParaRPr kumimoji="0" lang="en-BE" sz="1100" kern="1200" dirty="0">
                        <a:solidFill>
                          <a:schemeClr val="dk1"/>
                        </a:solidFill>
                        <a:effectLst/>
                        <a:latin typeface="+mn-lt"/>
                        <a:ea typeface="+mn-ea"/>
                        <a:cs typeface="+mn-cs"/>
                      </a:endParaRPr>
                    </a:p>
                  </a:txBody>
                  <a:tcPr/>
                </a:tc>
                <a:tc>
                  <a:txBody>
                    <a:bodyPr/>
                    <a:lstStyle/>
                    <a:p>
                      <a:endParaRPr lang="fr-FR" sz="1000" dirty="0">
                        <a:solidFill>
                          <a:srgbClr val="FF0000"/>
                        </a:solidFill>
                      </a:endParaRPr>
                    </a:p>
                  </a:txBody>
                  <a:tcPr/>
                </a:tc>
                <a:tc>
                  <a:txBody>
                    <a:bodyPr/>
                    <a:lstStyle/>
                    <a:p>
                      <a:endParaRPr lang="fr-FR" sz="1000" dirty="0">
                        <a:solidFill>
                          <a:srgbClr val="FF0000"/>
                        </a:solidFill>
                      </a:endParaRPr>
                    </a:p>
                  </a:txBody>
                  <a:tcPr/>
                </a:tc>
                <a:extLst>
                  <a:ext uri="{0D108BD9-81ED-4DB2-BD59-A6C34878D82A}">
                    <a16:rowId xmlns:a16="http://schemas.microsoft.com/office/drawing/2014/main" val="2156956885"/>
                  </a:ext>
                </a:extLst>
              </a:tr>
            </a:tbl>
          </a:graphicData>
        </a:graphic>
      </p:graphicFrame>
      <p:sp>
        <p:nvSpPr>
          <p:cNvPr id="6" name="Title 5">
            <a:extLst>
              <a:ext uri="{FF2B5EF4-FFF2-40B4-BE49-F238E27FC236}">
                <a16:creationId xmlns:a16="http://schemas.microsoft.com/office/drawing/2014/main" id="{A3F6CB1C-2B45-D8E2-9140-01A823DE0C4E}"/>
              </a:ext>
            </a:extLst>
          </p:cNvPr>
          <p:cNvSpPr>
            <a:spLocks noGrp="1"/>
          </p:cNvSpPr>
          <p:nvPr>
            <p:ph type="title"/>
          </p:nvPr>
        </p:nvSpPr>
        <p:spPr>
          <a:xfrm>
            <a:off x="149299" y="128183"/>
            <a:ext cx="8827439" cy="993775"/>
          </a:xfrm>
        </p:spPr>
        <p:txBody>
          <a:bodyPr>
            <a:normAutofit/>
          </a:bodyPr>
          <a:lstStyle/>
          <a:p>
            <a:r>
              <a:rPr lang="nl-BE" sz="2400"/>
              <a:t>ISA 600 – bijzondere overwegingen – controles van financiële overzichten van een groep</a:t>
            </a:r>
          </a:p>
        </p:txBody>
      </p:sp>
    </p:spTree>
    <p:extLst>
      <p:ext uri="{BB962C8B-B14F-4D97-AF65-F5344CB8AC3E}">
        <p14:creationId xmlns:p14="http://schemas.microsoft.com/office/powerpoint/2010/main" val="4154127002"/>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26</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4220297987"/>
              </p:ext>
            </p:extLst>
          </p:nvPr>
        </p:nvGraphicFramePr>
        <p:xfrm>
          <a:off x="628650" y="973946"/>
          <a:ext cx="7615844" cy="2212726"/>
        </p:xfrm>
        <a:graphic>
          <a:graphicData uri="http://schemas.openxmlformats.org/drawingml/2006/table">
            <a:tbl>
              <a:tblPr firstRow="1" bandRow="1">
                <a:tableStyleId>{5C22544A-7EE6-4342-B048-85BDC9FD1C3A}</a:tableStyleId>
              </a:tblPr>
              <a:tblGrid>
                <a:gridCol w="430893">
                  <a:extLst>
                    <a:ext uri="{9D8B030D-6E8A-4147-A177-3AD203B41FA5}">
                      <a16:colId xmlns:a16="http://schemas.microsoft.com/office/drawing/2014/main" val="4241261406"/>
                    </a:ext>
                  </a:extLst>
                </a:gridCol>
                <a:gridCol w="821786">
                  <a:extLst>
                    <a:ext uri="{9D8B030D-6E8A-4147-A177-3AD203B41FA5}">
                      <a16:colId xmlns:a16="http://schemas.microsoft.com/office/drawing/2014/main" val="3705132759"/>
                    </a:ext>
                  </a:extLst>
                </a:gridCol>
                <a:gridCol w="2820395">
                  <a:extLst>
                    <a:ext uri="{9D8B030D-6E8A-4147-A177-3AD203B41FA5}">
                      <a16:colId xmlns:a16="http://schemas.microsoft.com/office/drawing/2014/main" val="230574239"/>
                    </a:ext>
                  </a:extLst>
                </a:gridCol>
                <a:gridCol w="1771385">
                  <a:extLst>
                    <a:ext uri="{9D8B030D-6E8A-4147-A177-3AD203B41FA5}">
                      <a16:colId xmlns:a16="http://schemas.microsoft.com/office/drawing/2014/main" val="216382610"/>
                    </a:ext>
                  </a:extLst>
                </a:gridCol>
                <a:gridCol w="1771385">
                  <a:extLst>
                    <a:ext uri="{9D8B030D-6E8A-4147-A177-3AD203B41FA5}">
                      <a16:colId xmlns:a16="http://schemas.microsoft.com/office/drawing/2014/main" val="502491114"/>
                    </a:ext>
                  </a:extLst>
                </a:gridCol>
              </a:tblGrid>
              <a:tr h="433002">
                <a:tc>
                  <a:txBody>
                    <a:bodyPr/>
                    <a:lstStyle/>
                    <a:p>
                      <a:r>
                        <a:rPr lang="nl-BE" sz="1000"/>
                        <a:t>Nr.</a:t>
                      </a:r>
                    </a:p>
                  </a:txBody>
                  <a:tcPr/>
                </a:tc>
                <a:tc>
                  <a:txBody>
                    <a:bodyPr/>
                    <a:lstStyle/>
                    <a:p>
                      <a:r>
                        <a:rPr lang="nl-BE" sz="1000"/>
                        <a:t>Thema</a:t>
                      </a:r>
                    </a:p>
                  </a:txBody>
                  <a:tcPr/>
                </a:tc>
                <a:tc>
                  <a:txBody>
                    <a:bodyPr/>
                    <a:lstStyle/>
                    <a:p>
                      <a:r>
                        <a:rPr lang="nl-BE" sz="1000"/>
                        <a:t>Opmerking</a:t>
                      </a:r>
                    </a:p>
                  </a:txBody>
                  <a:tcPr/>
                </a:tc>
                <a:tc>
                  <a:txBody>
                    <a:bodyPr/>
                    <a:lstStyle/>
                    <a:p>
                      <a:r>
                        <a:rPr lang="nl-BE" sz="1000"/>
                        <a:t>Feedback van het management</a:t>
                      </a:r>
                    </a:p>
                  </a:txBody>
                  <a:tcPr/>
                </a:tc>
                <a:tc>
                  <a:txBody>
                    <a:bodyPr/>
                    <a:lstStyle/>
                    <a:p>
                      <a:r>
                        <a:rPr lang="nl-BE" sz="1000"/>
                        <a:t>Mogelijke impact op het oordeel (ISA 705)</a:t>
                      </a:r>
                    </a:p>
                  </a:txBody>
                  <a:tcPr/>
                </a:tc>
                <a:extLst>
                  <a:ext uri="{0D108BD9-81ED-4DB2-BD59-A6C34878D82A}">
                    <a16:rowId xmlns:a16="http://schemas.microsoft.com/office/drawing/2014/main" val="2106850564"/>
                  </a:ext>
                </a:extLst>
              </a:tr>
              <a:tr h="1779724">
                <a:tc>
                  <a:txBody>
                    <a:bodyPr/>
                    <a:lstStyle/>
                    <a:p>
                      <a:r>
                        <a:rPr lang="nl-BE" sz="1000"/>
                        <a:t>1</a:t>
                      </a:r>
                    </a:p>
                  </a:txBody>
                  <a:tcPr/>
                </a:tc>
                <a:tc>
                  <a:txBody>
                    <a:bodyPr/>
                    <a:lstStyle/>
                    <a:p>
                      <a:endParaRPr lang="fr-BE" sz="1000" dirty="0"/>
                    </a:p>
                  </a:txBody>
                  <a:tcPr/>
                </a:tc>
                <a:tc>
                  <a:txBody>
                    <a:bodyPr/>
                    <a:lstStyle/>
                    <a:p>
                      <a:endParaRPr kumimoji="0" lang="en-BE" sz="1100" kern="1200" dirty="0">
                        <a:solidFill>
                          <a:schemeClr val="dk1"/>
                        </a:solidFill>
                        <a:effectLst/>
                        <a:latin typeface="+mn-lt"/>
                        <a:ea typeface="+mn-ea"/>
                        <a:cs typeface="+mn-cs"/>
                      </a:endParaRPr>
                    </a:p>
                  </a:txBody>
                  <a:tcPr/>
                </a:tc>
                <a:tc>
                  <a:txBody>
                    <a:bodyPr/>
                    <a:lstStyle/>
                    <a:p>
                      <a:endParaRPr lang="fr-FR" sz="1000" dirty="0">
                        <a:solidFill>
                          <a:srgbClr val="FF0000"/>
                        </a:solidFill>
                      </a:endParaRPr>
                    </a:p>
                  </a:txBody>
                  <a:tcPr/>
                </a:tc>
                <a:tc>
                  <a:txBody>
                    <a:bodyPr/>
                    <a:lstStyle/>
                    <a:p>
                      <a:endParaRPr lang="fr-FR" sz="1000" dirty="0">
                        <a:solidFill>
                          <a:schemeClr val="tx1"/>
                        </a:solidFill>
                      </a:endParaRPr>
                    </a:p>
                    <a:p>
                      <a:endParaRPr lang="fr-FR" sz="1000" dirty="0">
                        <a:solidFill>
                          <a:srgbClr val="FF0000"/>
                        </a:solidFill>
                      </a:endParaRPr>
                    </a:p>
                  </a:txBody>
                  <a:tcPr/>
                </a:tc>
                <a:extLst>
                  <a:ext uri="{0D108BD9-81ED-4DB2-BD59-A6C34878D82A}">
                    <a16:rowId xmlns:a16="http://schemas.microsoft.com/office/drawing/2014/main" val="2156956885"/>
                  </a:ext>
                </a:extLst>
              </a:tr>
            </a:tbl>
          </a:graphicData>
        </a:graphic>
      </p:graphicFrame>
      <p:sp>
        <p:nvSpPr>
          <p:cNvPr id="6" name="Title 5">
            <a:extLst>
              <a:ext uri="{FF2B5EF4-FFF2-40B4-BE49-F238E27FC236}">
                <a16:creationId xmlns:a16="http://schemas.microsoft.com/office/drawing/2014/main" id="{0745A0ED-AC9F-EFA1-94CE-F42803D27130}"/>
              </a:ext>
            </a:extLst>
          </p:cNvPr>
          <p:cNvSpPr>
            <a:spLocks noGrp="1"/>
          </p:cNvSpPr>
          <p:nvPr>
            <p:ph type="title"/>
          </p:nvPr>
        </p:nvSpPr>
        <p:spPr/>
        <p:txBody>
          <a:bodyPr>
            <a:normAutofit/>
          </a:bodyPr>
          <a:lstStyle/>
          <a:p>
            <a:r>
              <a:rPr lang="nl-BE" sz="2400" dirty="0"/>
              <a:t>ISA 610 (herzien) – gebruikmaken van de werkzaamheden van interne auditors</a:t>
            </a:r>
          </a:p>
        </p:txBody>
      </p:sp>
    </p:spTree>
    <p:extLst>
      <p:ext uri="{BB962C8B-B14F-4D97-AF65-F5344CB8AC3E}">
        <p14:creationId xmlns:p14="http://schemas.microsoft.com/office/powerpoint/2010/main" val="3574231210"/>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27</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33340781"/>
              </p:ext>
            </p:extLst>
          </p:nvPr>
        </p:nvGraphicFramePr>
        <p:xfrm>
          <a:off x="325648" y="886294"/>
          <a:ext cx="8189702" cy="3974035"/>
        </p:xfrm>
        <a:graphic>
          <a:graphicData uri="http://schemas.openxmlformats.org/drawingml/2006/table">
            <a:tbl>
              <a:tblPr firstRow="1" bandRow="1">
                <a:tableStyleId>{5C22544A-7EE6-4342-B048-85BDC9FD1C3A}</a:tableStyleId>
              </a:tblPr>
              <a:tblGrid>
                <a:gridCol w="412368">
                  <a:extLst>
                    <a:ext uri="{9D8B030D-6E8A-4147-A177-3AD203B41FA5}">
                      <a16:colId xmlns:a16="http://schemas.microsoft.com/office/drawing/2014/main" val="4241261406"/>
                    </a:ext>
                  </a:extLst>
                </a:gridCol>
                <a:gridCol w="2317241">
                  <a:extLst>
                    <a:ext uri="{9D8B030D-6E8A-4147-A177-3AD203B41FA5}">
                      <a16:colId xmlns:a16="http://schemas.microsoft.com/office/drawing/2014/main" val="3705132759"/>
                    </a:ext>
                  </a:extLst>
                </a:gridCol>
                <a:gridCol w="2206699">
                  <a:extLst>
                    <a:ext uri="{9D8B030D-6E8A-4147-A177-3AD203B41FA5}">
                      <a16:colId xmlns:a16="http://schemas.microsoft.com/office/drawing/2014/main" val="230574239"/>
                    </a:ext>
                  </a:extLst>
                </a:gridCol>
                <a:gridCol w="1637608">
                  <a:extLst>
                    <a:ext uri="{9D8B030D-6E8A-4147-A177-3AD203B41FA5}">
                      <a16:colId xmlns:a16="http://schemas.microsoft.com/office/drawing/2014/main" val="336848019"/>
                    </a:ext>
                  </a:extLst>
                </a:gridCol>
                <a:gridCol w="1615786">
                  <a:extLst>
                    <a:ext uri="{9D8B030D-6E8A-4147-A177-3AD203B41FA5}">
                      <a16:colId xmlns:a16="http://schemas.microsoft.com/office/drawing/2014/main" val="502491114"/>
                    </a:ext>
                  </a:extLst>
                </a:gridCol>
              </a:tblGrid>
              <a:tr h="257900">
                <a:tc>
                  <a:txBody>
                    <a:bodyPr/>
                    <a:lstStyle/>
                    <a:p>
                      <a:r>
                        <a:rPr lang="nl-BE" sz="1100"/>
                        <a:t>Nr.</a:t>
                      </a:r>
                    </a:p>
                  </a:txBody>
                  <a:tcPr/>
                </a:tc>
                <a:tc>
                  <a:txBody>
                    <a:bodyPr/>
                    <a:lstStyle/>
                    <a:p>
                      <a:r>
                        <a:rPr lang="nl-BE" sz="1100"/>
                        <a:t>Thema</a:t>
                      </a:r>
                    </a:p>
                  </a:txBody>
                  <a:tcPr/>
                </a:tc>
                <a:tc>
                  <a:txBody>
                    <a:bodyPr/>
                    <a:lstStyle/>
                    <a:p>
                      <a:r>
                        <a:rPr lang="nl-BE" sz="1100"/>
                        <a:t>Opmerking</a:t>
                      </a:r>
                    </a:p>
                  </a:txBody>
                  <a:tcPr/>
                </a:tc>
                <a:tc>
                  <a:txBody>
                    <a:bodyPr/>
                    <a:lstStyle/>
                    <a:p>
                      <a:r>
                        <a:rPr lang="nl-BE" sz="1100"/>
                        <a:t>Feedback van het management</a:t>
                      </a:r>
                    </a:p>
                  </a:txBody>
                  <a:tcPr/>
                </a:tc>
                <a:tc>
                  <a:txBody>
                    <a:bodyPr/>
                    <a:lstStyle/>
                    <a:p>
                      <a:r>
                        <a:rPr lang="nl-BE" sz="1100"/>
                        <a:t>Mogelijke impact op het oordeel (ISA 705)</a:t>
                      </a:r>
                    </a:p>
                  </a:txBody>
                  <a:tcPr/>
                </a:tc>
                <a:extLst>
                  <a:ext uri="{0D108BD9-81ED-4DB2-BD59-A6C34878D82A}">
                    <a16:rowId xmlns:a16="http://schemas.microsoft.com/office/drawing/2014/main" val="2106850564"/>
                  </a:ext>
                </a:extLst>
              </a:tr>
              <a:tr h="592932">
                <a:tc>
                  <a:txBody>
                    <a:bodyPr/>
                    <a:lstStyle/>
                    <a:p>
                      <a:r>
                        <a:rPr lang="nl-BE" sz="1100"/>
                        <a:t>1</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nl-BE" sz="1100" b="0" u="none" dirty="0">
                          <a:solidFill>
                            <a:schemeClr val="dk1"/>
                          </a:solidFill>
                          <a:effectLst/>
                          <a:latin typeface="+mn-lt"/>
                          <a:ea typeface="+mn-ea"/>
                          <a:cs typeface="+mn-cs"/>
                        </a:rPr>
                        <a:t>Verslag van de betalingen aan overheden</a:t>
                      </a:r>
                    </a:p>
                  </a:txBody>
                  <a:tcPr/>
                </a:tc>
                <a:tc>
                  <a:txBody>
                    <a:bodyPr/>
                    <a:lstStyle/>
                    <a:p>
                      <a:pPr algn="just"/>
                      <a:r>
                        <a:rPr kumimoji="0" lang="nl-BE" sz="1100" u="none">
                          <a:solidFill>
                            <a:schemeClr val="dk1"/>
                          </a:solidFill>
                          <a:effectLst/>
                          <a:latin typeface="+mn-lt"/>
                          <a:ea typeface="+mn-ea"/>
                          <a:cs typeface="+mn-cs"/>
                        </a:rPr>
                        <a:t>Toegepaste methodologie</a:t>
                      </a:r>
                    </a:p>
                    <a:p>
                      <a:pPr algn="just"/>
                      <a:r>
                        <a:rPr kumimoji="0" lang="nl-BE" sz="1100" u="none">
                          <a:solidFill>
                            <a:schemeClr val="dk1"/>
                          </a:solidFill>
                          <a:effectLst/>
                          <a:latin typeface="+mn-lt"/>
                          <a:ea typeface="+mn-ea"/>
                          <a:cs typeface="+mn-cs"/>
                        </a:rPr>
                        <a:t>Inventarisatie van de beoogde soorten van betalingen</a:t>
                      </a:r>
                    </a:p>
                    <a:p>
                      <a:pPr algn="just"/>
                      <a:r>
                        <a:rPr kumimoji="0" lang="nl-BE" sz="1100" u="none">
                          <a:solidFill>
                            <a:schemeClr val="dk1"/>
                          </a:solidFill>
                          <a:effectLst/>
                          <a:latin typeface="+mn-lt"/>
                          <a:ea typeface="+mn-ea"/>
                          <a:cs typeface="+mn-cs"/>
                        </a:rPr>
                        <a:t>Gehanteerde omrekeningskoersen</a:t>
                      </a:r>
                    </a:p>
                  </a:txBody>
                  <a:tcPr/>
                </a:tc>
                <a:tc>
                  <a:txBody>
                    <a:bodyPr/>
                    <a:lstStyle/>
                    <a:p>
                      <a:pPr algn="just"/>
                      <a:endParaRPr lang="fr-FR" sz="1100" dirty="0">
                        <a:solidFill>
                          <a:srgbClr val="FF0000"/>
                        </a:solidFill>
                      </a:endParaRPr>
                    </a:p>
                  </a:txBody>
                  <a:tcPr/>
                </a:tc>
                <a:tc>
                  <a:txBody>
                    <a:bodyPr/>
                    <a:lstStyle/>
                    <a:p>
                      <a:pPr algn="just"/>
                      <a:endParaRPr lang="fr-FR" sz="1100" dirty="0">
                        <a:solidFill>
                          <a:srgbClr val="FF0000"/>
                        </a:solidFill>
                      </a:endParaRPr>
                    </a:p>
                  </a:txBody>
                  <a:tcPr/>
                </a:tc>
                <a:extLst>
                  <a:ext uri="{0D108BD9-81ED-4DB2-BD59-A6C34878D82A}">
                    <a16:rowId xmlns:a16="http://schemas.microsoft.com/office/drawing/2014/main" val="2156956885"/>
                  </a:ext>
                </a:extLst>
              </a:tr>
              <a:tr h="771458">
                <a:tc>
                  <a:txBody>
                    <a:bodyPr/>
                    <a:lstStyle/>
                    <a:p>
                      <a:r>
                        <a:rPr lang="nl-BE" sz="1100"/>
                        <a:t>2</a:t>
                      </a:r>
                    </a:p>
                  </a:txBody>
                  <a:tcPr/>
                </a:tc>
                <a:tc>
                  <a:txBody>
                    <a:bodyPr/>
                    <a:lstStyle/>
                    <a:p>
                      <a:pPr algn="just"/>
                      <a:r>
                        <a:rPr lang="nl-BE" sz="1100" dirty="0"/>
                        <a:t>Remuneratieverslag</a:t>
                      </a:r>
                    </a:p>
                  </a:txBody>
                  <a:tcPr/>
                </a:tc>
                <a:tc>
                  <a:txBody>
                    <a:bodyPr/>
                    <a:lstStyle/>
                    <a:p>
                      <a:pPr algn="just"/>
                      <a:r>
                        <a:rPr kumimoji="0" lang="nl-BE" sz="1100" u="none" dirty="0">
                          <a:solidFill>
                            <a:schemeClr val="dk1"/>
                          </a:solidFill>
                          <a:effectLst/>
                          <a:latin typeface="+mn-lt"/>
                          <a:ea typeface="+mn-ea"/>
                          <a:cs typeface="+mn-cs"/>
                        </a:rPr>
                        <a:t>Aantal vergaderingen per orgaan</a:t>
                      </a:r>
                    </a:p>
                    <a:p>
                      <a:pPr algn="just"/>
                      <a:r>
                        <a:rPr kumimoji="0" lang="nl-BE" sz="1100" u="none" dirty="0">
                          <a:solidFill>
                            <a:schemeClr val="dk1"/>
                          </a:solidFill>
                          <a:effectLst/>
                          <a:latin typeface="+mn-lt"/>
                          <a:ea typeface="+mn-ea"/>
                          <a:cs typeface="+mn-cs"/>
                        </a:rPr>
                        <a:t>Naam en voornaam met vermelding van de beloning van elk lid van het bestuursorgaan en de leidinggevende organen</a:t>
                      </a:r>
                    </a:p>
                  </a:txBody>
                  <a:tcPr/>
                </a:tc>
                <a:tc>
                  <a:txBody>
                    <a:bodyPr/>
                    <a:lstStyle/>
                    <a:p>
                      <a:pPr algn="just"/>
                      <a:endParaRPr lang="fr-FR" sz="1100" dirty="0">
                        <a:solidFill>
                          <a:srgbClr val="FF0000"/>
                        </a:solidFill>
                      </a:endParaRPr>
                    </a:p>
                  </a:txBody>
                  <a:tcPr/>
                </a:tc>
                <a:tc>
                  <a:txBody>
                    <a:bodyPr/>
                    <a:lstStyle/>
                    <a:p>
                      <a:pPr algn="just"/>
                      <a:endParaRPr lang="fr-FR" sz="1100" dirty="0">
                        <a:solidFill>
                          <a:srgbClr val="FF0000"/>
                        </a:solidFill>
                      </a:endParaRPr>
                    </a:p>
                  </a:txBody>
                  <a:tcPr/>
                </a:tc>
                <a:extLst>
                  <a:ext uri="{0D108BD9-81ED-4DB2-BD59-A6C34878D82A}">
                    <a16:rowId xmlns:a16="http://schemas.microsoft.com/office/drawing/2014/main" val="2190098482"/>
                  </a:ext>
                </a:extLst>
              </a:tr>
              <a:tr h="590755">
                <a:tc>
                  <a:txBody>
                    <a:bodyPr/>
                    <a:lstStyle/>
                    <a:p>
                      <a:r>
                        <a:rPr lang="nl-BE" sz="1100"/>
                        <a:t>3</a:t>
                      </a:r>
                    </a:p>
                  </a:txBody>
                  <a:tcPr/>
                </a:tc>
                <a:tc>
                  <a:txBody>
                    <a:bodyPr/>
                    <a:lstStyle/>
                    <a:p>
                      <a:pPr algn="just"/>
                      <a:r>
                        <a:rPr kumimoji="0" lang="nl-BE" sz="1100" b="0" u="none">
                          <a:solidFill>
                            <a:schemeClr val="dk1"/>
                          </a:solidFill>
                          <a:effectLst/>
                          <a:latin typeface="+mn-lt"/>
                          <a:ea typeface="+mn-ea"/>
                          <a:cs typeface="+mn-cs"/>
                        </a:rPr>
                        <a:t>Verslag van de raad van toezicht</a:t>
                      </a:r>
                    </a:p>
                  </a:txBody>
                  <a:tcPr/>
                </a:tc>
                <a:tc>
                  <a:txBody>
                    <a:bodyPr/>
                    <a:lstStyle/>
                    <a:p>
                      <a:pPr algn="just"/>
                      <a:endParaRPr kumimoji="0" lang="en-BE" sz="1100" kern="1200" dirty="0">
                        <a:solidFill>
                          <a:schemeClr val="dk1"/>
                        </a:solidFill>
                        <a:effectLst/>
                        <a:latin typeface="+mn-lt"/>
                        <a:ea typeface="+mn-ea"/>
                        <a:cs typeface="+mn-cs"/>
                      </a:endParaRPr>
                    </a:p>
                  </a:txBody>
                  <a:tcPr/>
                </a:tc>
                <a:tc>
                  <a:txBody>
                    <a:bodyPr/>
                    <a:lstStyle/>
                    <a:p>
                      <a:pPr algn="just"/>
                      <a:endParaRPr lang="fr-FR" sz="1100" dirty="0">
                        <a:solidFill>
                          <a:srgbClr val="FF0000"/>
                        </a:solidFill>
                      </a:endParaRPr>
                    </a:p>
                  </a:txBody>
                  <a:tcPr/>
                </a:tc>
                <a:tc>
                  <a:txBody>
                    <a:bodyPr/>
                    <a:lstStyle/>
                    <a:p>
                      <a:pPr algn="just"/>
                      <a:endParaRPr lang="fr-FR" sz="1100" dirty="0">
                        <a:solidFill>
                          <a:srgbClr val="FF0000"/>
                        </a:solidFill>
                      </a:endParaRPr>
                    </a:p>
                  </a:txBody>
                  <a:tcPr/>
                </a:tc>
                <a:extLst>
                  <a:ext uri="{0D108BD9-81ED-4DB2-BD59-A6C34878D82A}">
                    <a16:rowId xmlns:a16="http://schemas.microsoft.com/office/drawing/2014/main" val="3417888638"/>
                  </a:ext>
                </a:extLst>
              </a:tr>
              <a:tr h="590755">
                <a:tc>
                  <a:txBody>
                    <a:bodyPr/>
                    <a:lstStyle/>
                    <a:p>
                      <a:r>
                        <a:rPr lang="nl-BE" sz="1100"/>
                        <a:t>4</a:t>
                      </a:r>
                    </a:p>
                  </a:txBody>
                  <a:tcPr/>
                </a:tc>
                <a:tc>
                  <a:txBody>
                    <a:bodyPr/>
                    <a:lstStyle/>
                    <a:p>
                      <a:pPr algn="just"/>
                      <a:r>
                        <a:rPr kumimoji="0" lang="nl-BE" sz="1100" b="0" u="none" dirty="0">
                          <a:solidFill>
                            <a:schemeClr val="dk1"/>
                          </a:solidFill>
                          <a:effectLst/>
                          <a:latin typeface="+mn-lt"/>
                          <a:ea typeface="+mn-ea"/>
                          <a:cs typeface="+mn-cs"/>
                        </a:rPr>
                        <a:t>Jaarrekening van ondernemingen waarin de neerleggende vennoot-schap onbeperkte aansprakelijkheid opneemt</a:t>
                      </a:r>
                    </a:p>
                  </a:txBody>
                  <a:tcPr/>
                </a:tc>
                <a:tc>
                  <a:txBody>
                    <a:bodyPr/>
                    <a:lstStyle/>
                    <a:p>
                      <a:pPr algn="just"/>
                      <a:r>
                        <a:rPr kumimoji="0" lang="nl-BE" sz="1100" u="none" dirty="0">
                          <a:solidFill>
                            <a:schemeClr val="dk1"/>
                          </a:solidFill>
                          <a:effectLst/>
                          <a:latin typeface="+mn-lt"/>
                          <a:ea typeface="+mn-ea"/>
                          <a:cs typeface="+mn-cs"/>
                        </a:rPr>
                        <a:t>Bestaan van een jaarrekening m.b.t. het afgesloten boekjaar, op een datum die dicht bij deze van de betrokken vennootschap ligt</a:t>
                      </a:r>
                    </a:p>
                    <a:p>
                      <a:pPr algn="just"/>
                      <a:r>
                        <a:rPr kumimoji="0" lang="nl-BE" sz="1100" u="none" dirty="0">
                          <a:solidFill>
                            <a:schemeClr val="dk1"/>
                          </a:solidFill>
                          <a:effectLst/>
                          <a:latin typeface="+mn-lt"/>
                          <a:ea typeface="+mn-ea"/>
                          <a:cs typeface="+mn-cs"/>
                        </a:rPr>
                        <a:t>Volledigheid van de geïdentificeerde entiteiten</a:t>
                      </a:r>
                    </a:p>
                    <a:p>
                      <a:pPr algn="just"/>
                      <a:r>
                        <a:rPr kumimoji="0" lang="nl-BE" sz="1100" u="none" dirty="0">
                          <a:solidFill>
                            <a:schemeClr val="dk1"/>
                          </a:solidFill>
                          <a:effectLst/>
                          <a:latin typeface="+mn-lt"/>
                          <a:ea typeface="+mn-ea"/>
                          <a:cs typeface="+mn-cs"/>
                        </a:rPr>
                        <a:t>Getrouw beeld van de jaarrekening</a:t>
                      </a:r>
                    </a:p>
                  </a:txBody>
                  <a:tcPr/>
                </a:tc>
                <a:tc>
                  <a:txBody>
                    <a:bodyPr/>
                    <a:lstStyle/>
                    <a:p>
                      <a:pPr algn="just"/>
                      <a:endParaRPr lang="fr-FR" sz="1100" u="none" dirty="0">
                        <a:solidFill>
                          <a:srgbClr val="FF0000"/>
                        </a:solidFill>
                      </a:endParaRPr>
                    </a:p>
                  </a:txBody>
                  <a:tcPr/>
                </a:tc>
                <a:tc>
                  <a:txBody>
                    <a:bodyPr/>
                    <a:lstStyle/>
                    <a:p>
                      <a:pPr algn="just"/>
                      <a:endParaRPr lang="fr-FR" sz="1100" u="none" dirty="0">
                        <a:solidFill>
                          <a:srgbClr val="FF0000"/>
                        </a:solidFill>
                      </a:endParaRPr>
                    </a:p>
                  </a:txBody>
                  <a:tcPr/>
                </a:tc>
                <a:extLst>
                  <a:ext uri="{0D108BD9-81ED-4DB2-BD59-A6C34878D82A}">
                    <a16:rowId xmlns:a16="http://schemas.microsoft.com/office/drawing/2014/main" val="3903614395"/>
                  </a:ext>
                </a:extLst>
              </a:tr>
            </a:tbl>
          </a:graphicData>
        </a:graphic>
      </p:graphicFrame>
      <p:sp>
        <p:nvSpPr>
          <p:cNvPr id="6" name="Title 5">
            <a:extLst>
              <a:ext uri="{FF2B5EF4-FFF2-40B4-BE49-F238E27FC236}">
                <a16:creationId xmlns:a16="http://schemas.microsoft.com/office/drawing/2014/main" id="{EEF23C26-26AA-CCB4-6A13-F1113E7F6721}"/>
              </a:ext>
            </a:extLst>
          </p:cNvPr>
          <p:cNvSpPr>
            <a:spLocks noGrp="1"/>
          </p:cNvSpPr>
          <p:nvPr>
            <p:ph type="title"/>
          </p:nvPr>
        </p:nvSpPr>
        <p:spPr>
          <a:xfrm>
            <a:off x="0" y="12069"/>
            <a:ext cx="9085943" cy="993775"/>
          </a:xfrm>
        </p:spPr>
        <p:txBody>
          <a:bodyPr>
            <a:normAutofit/>
          </a:bodyPr>
          <a:lstStyle/>
          <a:p>
            <a:r>
              <a:rPr lang="nl-BE" sz="2400" dirty="0"/>
              <a:t>ISA 720 (herzien) – de verantwoordelijkheden van de auditor met betrekking tot andere informatie</a:t>
            </a:r>
          </a:p>
        </p:txBody>
      </p:sp>
    </p:spTree>
    <p:extLst>
      <p:ext uri="{BB962C8B-B14F-4D97-AF65-F5344CB8AC3E}">
        <p14:creationId xmlns:p14="http://schemas.microsoft.com/office/powerpoint/2010/main" val="113020271"/>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28</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2121136064"/>
              </p:ext>
            </p:extLst>
          </p:nvPr>
        </p:nvGraphicFramePr>
        <p:xfrm>
          <a:off x="561967" y="1121957"/>
          <a:ext cx="8020065" cy="1881428"/>
        </p:xfrm>
        <a:graphic>
          <a:graphicData uri="http://schemas.openxmlformats.org/drawingml/2006/table">
            <a:tbl>
              <a:tblPr firstRow="1" bandRow="1">
                <a:tableStyleId>{5C22544A-7EE6-4342-B048-85BDC9FD1C3A}</a:tableStyleId>
              </a:tblPr>
              <a:tblGrid>
                <a:gridCol w="378137">
                  <a:extLst>
                    <a:ext uri="{9D8B030D-6E8A-4147-A177-3AD203B41FA5}">
                      <a16:colId xmlns:a16="http://schemas.microsoft.com/office/drawing/2014/main" val="4241261406"/>
                    </a:ext>
                  </a:extLst>
                </a:gridCol>
                <a:gridCol w="1360410">
                  <a:extLst>
                    <a:ext uri="{9D8B030D-6E8A-4147-A177-3AD203B41FA5}">
                      <a16:colId xmlns:a16="http://schemas.microsoft.com/office/drawing/2014/main" val="3705132759"/>
                    </a:ext>
                  </a:extLst>
                </a:gridCol>
                <a:gridCol w="2931886">
                  <a:extLst>
                    <a:ext uri="{9D8B030D-6E8A-4147-A177-3AD203B41FA5}">
                      <a16:colId xmlns:a16="http://schemas.microsoft.com/office/drawing/2014/main" val="230574239"/>
                    </a:ext>
                  </a:extLst>
                </a:gridCol>
                <a:gridCol w="1613126">
                  <a:extLst>
                    <a:ext uri="{9D8B030D-6E8A-4147-A177-3AD203B41FA5}">
                      <a16:colId xmlns:a16="http://schemas.microsoft.com/office/drawing/2014/main" val="1947312924"/>
                    </a:ext>
                  </a:extLst>
                </a:gridCol>
                <a:gridCol w="1736506">
                  <a:extLst>
                    <a:ext uri="{9D8B030D-6E8A-4147-A177-3AD203B41FA5}">
                      <a16:colId xmlns:a16="http://schemas.microsoft.com/office/drawing/2014/main" val="502491114"/>
                    </a:ext>
                  </a:extLst>
                </a:gridCol>
              </a:tblGrid>
              <a:tr h="377880">
                <a:tc>
                  <a:txBody>
                    <a:bodyPr/>
                    <a:lstStyle/>
                    <a:p>
                      <a:r>
                        <a:rPr lang="nl-BE" sz="1100"/>
                        <a:t>Nr.</a:t>
                      </a:r>
                    </a:p>
                  </a:txBody>
                  <a:tcPr/>
                </a:tc>
                <a:tc>
                  <a:txBody>
                    <a:bodyPr/>
                    <a:lstStyle/>
                    <a:p>
                      <a:r>
                        <a:rPr lang="nl-BE" sz="1100"/>
                        <a:t>Thema</a:t>
                      </a:r>
                    </a:p>
                  </a:txBody>
                  <a:tcPr/>
                </a:tc>
                <a:tc>
                  <a:txBody>
                    <a:bodyPr/>
                    <a:lstStyle/>
                    <a:p>
                      <a:r>
                        <a:rPr lang="nl-BE" sz="1100"/>
                        <a:t>Opmerking</a:t>
                      </a:r>
                    </a:p>
                  </a:txBody>
                  <a:tcPr/>
                </a:tc>
                <a:tc>
                  <a:txBody>
                    <a:bodyPr/>
                    <a:lstStyle/>
                    <a:p>
                      <a:r>
                        <a:rPr lang="nl-BE" sz="1100"/>
                        <a:t>Feedback van het management</a:t>
                      </a:r>
                    </a:p>
                  </a:txBody>
                  <a:tcPr/>
                </a:tc>
                <a:tc>
                  <a:txBody>
                    <a:bodyPr/>
                    <a:lstStyle/>
                    <a:p>
                      <a:r>
                        <a:rPr lang="nl-BE" sz="1100"/>
                        <a:t>Mogelijke impact op het oordeel (ISA 705)</a:t>
                      </a:r>
                    </a:p>
                  </a:txBody>
                  <a:tcPr/>
                </a:tc>
                <a:extLst>
                  <a:ext uri="{0D108BD9-81ED-4DB2-BD59-A6C34878D82A}">
                    <a16:rowId xmlns:a16="http://schemas.microsoft.com/office/drawing/2014/main" val="2106850564"/>
                  </a:ext>
                </a:extLst>
              </a:tr>
              <a:tr h="525068">
                <a:tc>
                  <a:txBody>
                    <a:bodyPr/>
                    <a:lstStyle/>
                    <a:p>
                      <a:r>
                        <a:rPr lang="nl-BE" sz="1100"/>
                        <a:t>5</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nl-BE" sz="1100" b="0" u="none" dirty="0">
                          <a:solidFill>
                            <a:schemeClr val="dk1"/>
                          </a:solidFill>
                          <a:effectLst/>
                          <a:latin typeface="+mn-lt"/>
                          <a:ea typeface="+mn-ea"/>
                          <a:cs typeface="+mn-cs"/>
                        </a:rPr>
                        <a:t>Belangenconflicten</a:t>
                      </a:r>
                    </a:p>
                  </a:txBody>
                  <a:tcPr/>
                </a:tc>
                <a:tc>
                  <a:txBody>
                    <a:bodyPr/>
                    <a:lstStyle/>
                    <a:p>
                      <a:pPr algn="just"/>
                      <a:r>
                        <a:rPr kumimoji="0" lang="nl-BE" sz="1100" b="0" u="none">
                          <a:solidFill>
                            <a:schemeClr val="dk1"/>
                          </a:solidFill>
                          <a:effectLst/>
                          <a:latin typeface="+mn-lt"/>
                          <a:ea typeface="+mn-ea"/>
                          <a:cs typeface="+mn-cs"/>
                        </a:rPr>
                        <a:t>Bijzonder verslag </a:t>
                      </a:r>
                    </a:p>
                  </a:txBody>
                  <a:tcPr/>
                </a:tc>
                <a:tc>
                  <a:txBody>
                    <a:bodyPr/>
                    <a:lstStyle/>
                    <a:p>
                      <a:pPr algn="just"/>
                      <a:endParaRPr lang="fr-FR" sz="1100" dirty="0">
                        <a:solidFill>
                          <a:srgbClr val="FF0000"/>
                        </a:solidFill>
                      </a:endParaRPr>
                    </a:p>
                  </a:txBody>
                  <a:tcPr/>
                </a:tc>
                <a:tc>
                  <a:txBody>
                    <a:bodyPr/>
                    <a:lstStyle/>
                    <a:p>
                      <a:pPr algn="just"/>
                      <a:endParaRPr lang="fr-FR" sz="1100" dirty="0">
                        <a:solidFill>
                          <a:srgbClr val="FF0000"/>
                        </a:solidFill>
                      </a:endParaRPr>
                    </a:p>
                  </a:txBody>
                  <a:tcPr/>
                </a:tc>
                <a:extLst>
                  <a:ext uri="{0D108BD9-81ED-4DB2-BD59-A6C34878D82A}">
                    <a16:rowId xmlns:a16="http://schemas.microsoft.com/office/drawing/2014/main" val="2156956885"/>
                  </a:ext>
                </a:extLst>
              </a:tr>
              <a:tr h="823238">
                <a:tc>
                  <a:txBody>
                    <a:bodyPr/>
                    <a:lstStyle/>
                    <a:p>
                      <a:r>
                        <a:rPr lang="nl-BE" sz="1100"/>
                        <a:t>6</a:t>
                      </a:r>
                    </a:p>
                  </a:txBody>
                  <a:tcPr/>
                </a:tc>
                <a:tc>
                  <a:txBody>
                    <a:bodyPr/>
                    <a:lstStyle/>
                    <a:p>
                      <a:pPr algn="just"/>
                      <a:r>
                        <a:rPr lang="nl-BE" sz="1100" b="0" u="none"/>
                        <a:t>Sociale balans</a:t>
                      </a:r>
                    </a:p>
                  </a:txBody>
                  <a:tcPr/>
                </a:tc>
                <a:tc>
                  <a:txBody>
                    <a:bodyPr/>
                    <a:lstStyle/>
                    <a:p>
                      <a:pPr lvl="0" algn="just"/>
                      <a:r>
                        <a:rPr kumimoji="0" lang="nl-BE" sz="1100" b="0" u="none" dirty="0">
                          <a:solidFill>
                            <a:schemeClr val="dk1"/>
                          </a:solidFill>
                          <a:effectLst/>
                          <a:latin typeface="+mn-lt"/>
                          <a:ea typeface="+mn-ea"/>
                          <a:cs typeface="+mn-cs"/>
                        </a:rPr>
                        <a:t>Overeenstemming van de in de sociale balans opgenomen financiële informatie met de personeelskosten</a:t>
                      </a:r>
                    </a:p>
                    <a:p>
                      <a:pPr algn="just"/>
                      <a:r>
                        <a:rPr kumimoji="0" lang="nl-BE" sz="1100" b="0" u="none" dirty="0">
                          <a:solidFill>
                            <a:schemeClr val="dk1"/>
                          </a:solidFill>
                          <a:effectLst/>
                          <a:latin typeface="+mn-lt"/>
                          <a:ea typeface="+mn-ea"/>
                          <a:cs typeface="+mn-cs"/>
                        </a:rPr>
                        <a:t>Overeenstemming van de personeels-bewegingen met het personeelsregister</a:t>
                      </a:r>
                    </a:p>
                  </a:txBody>
                  <a:tcPr/>
                </a:tc>
                <a:tc>
                  <a:txBody>
                    <a:bodyPr/>
                    <a:lstStyle/>
                    <a:p>
                      <a:pPr algn="just"/>
                      <a:endParaRPr lang="fr-FR" sz="1100" dirty="0">
                        <a:solidFill>
                          <a:srgbClr val="FF0000"/>
                        </a:solidFill>
                      </a:endParaRPr>
                    </a:p>
                  </a:txBody>
                  <a:tcPr/>
                </a:tc>
                <a:tc>
                  <a:txBody>
                    <a:bodyPr/>
                    <a:lstStyle/>
                    <a:p>
                      <a:pPr algn="just"/>
                      <a:endParaRPr lang="fr-FR" sz="1100" dirty="0">
                        <a:solidFill>
                          <a:srgbClr val="FF0000"/>
                        </a:solidFill>
                      </a:endParaRPr>
                    </a:p>
                  </a:txBody>
                  <a:tcPr/>
                </a:tc>
                <a:extLst>
                  <a:ext uri="{0D108BD9-81ED-4DB2-BD59-A6C34878D82A}">
                    <a16:rowId xmlns:a16="http://schemas.microsoft.com/office/drawing/2014/main" val="2190098482"/>
                  </a:ext>
                </a:extLst>
              </a:tr>
            </a:tbl>
          </a:graphicData>
        </a:graphic>
      </p:graphicFrame>
      <p:sp>
        <p:nvSpPr>
          <p:cNvPr id="8" name="Title 5">
            <a:extLst>
              <a:ext uri="{FF2B5EF4-FFF2-40B4-BE49-F238E27FC236}">
                <a16:creationId xmlns:a16="http://schemas.microsoft.com/office/drawing/2014/main" id="{B4A17418-4D43-AB14-FBC6-4664362ED40A}"/>
              </a:ext>
            </a:extLst>
          </p:cNvPr>
          <p:cNvSpPr>
            <a:spLocks noGrp="1"/>
          </p:cNvSpPr>
          <p:nvPr>
            <p:ph type="title"/>
          </p:nvPr>
        </p:nvSpPr>
        <p:spPr>
          <a:xfrm>
            <a:off x="0" y="12069"/>
            <a:ext cx="9085943" cy="993775"/>
          </a:xfrm>
        </p:spPr>
        <p:txBody>
          <a:bodyPr>
            <a:normAutofit/>
          </a:bodyPr>
          <a:lstStyle/>
          <a:p>
            <a:r>
              <a:rPr lang="nl-BE" sz="2400" dirty="0"/>
              <a:t>ISA 720 (herzien) – de verantwoordelijkheden van de auditor met betrekking tot andere informatie</a:t>
            </a:r>
          </a:p>
        </p:txBody>
      </p:sp>
    </p:spTree>
    <p:extLst>
      <p:ext uri="{BB962C8B-B14F-4D97-AF65-F5344CB8AC3E}">
        <p14:creationId xmlns:p14="http://schemas.microsoft.com/office/powerpoint/2010/main" val="47527778"/>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29</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577378058"/>
              </p:ext>
            </p:extLst>
          </p:nvPr>
        </p:nvGraphicFramePr>
        <p:xfrm>
          <a:off x="626639" y="886294"/>
          <a:ext cx="8189701" cy="3535680"/>
        </p:xfrm>
        <a:graphic>
          <a:graphicData uri="http://schemas.openxmlformats.org/drawingml/2006/table">
            <a:tbl>
              <a:tblPr firstRow="1" bandRow="1">
                <a:tableStyleId>{5C22544A-7EE6-4342-B048-85BDC9FD1C3A}</a:tableStyleId>
              </a:tblPr>
              <a:tblGrid>
                <a:gridCol w="425294">
                  <a:extLst>
                    <a:ext uri="{9D8B030D-6E8A-4147-A177-3AD203B41FA5}">
                      <a16:colId xmlns:a16="http://schemas.microsoft.com/office/drawing/2014/main" val="4241261406"/>
                    </a:ext>
                  </a:extLst>
                </a:gridCol>
                <a:gridCol w="1133829">
                  <a:extLst>
                    <a:ext uri="{9D8B030D-6E8A-4147-A177-3AD203B41FA5}">
                      <a16:colId xmlns:a16="http://schemas.microsoft.com/office/drawing/2014/main" val="3705132759"/>
                    </a:ext>
                  </a:extLst>
                </a:gridCol>
                <a:gridCol w="3089850">
                  <a:extLst>
                    <a:ext uri="{9D8B030D-6E8A-4147-A177-3AD203B41FA5}">
                      <a16:colId xmlns:a16="http://schemas.microsoft.com/office/drawing/2014/main" val="230574239"/>
                    </a:ext>
                  </a:extLst>
                </a:gridCol>
                <a:gridCol w="1770364">
                  <a:extLst>
                    <a:ext uri="{9D8B030D-6E8A-4147-A177-3AD203B41FA5}">
                      <a16:colId xmlns:a16="http://schemas.microsoft.com/office/drawing/2014/main" val="1678887977"/>
                    </a:ext>
                  </a:extLst>
                </a:gridCol>
                <a:gridCol w="1770364">
                  <a:extLst>
                    <a:ext uri="{9D8B030D-6E8A-4147-A177-3AD203B41FA5}">
                      <a16:colId xmlns:a16="http://schemas.microsoft.com/office/drawing/2014/main" val="502491114"/>
                    </a:ext>
                  </a:extLst>
                </a:gridCol>
              </a:tblGrid>
              <a:tr h="406273">
                <a:tc>
                  <a:txBody>
                    <a:bodyPr/>
                    <a:lstStyle/>
                    <a:p>
                      <a:r>
                        <a:rPr lang="nl-BE" sz="1100"/>
                        <a:t>Nr.</a:t>
                      </a:r>
                    </a:p>
                  </a:txBody>
                  <a:tcPr/>
                </a:tc>
                <a:tc>
                  <a:txBody>
                    <a:bodyPr/>
                    <a:lstStyle/>
                    <a:p>
                      <a:r>
                        <a:rPr lang="nl-BE" sz="1100"/>
                        <a:t>Thema</a:t>
                      </a:r>
                    </a:p>
                  </a:txBody>
                  <a:tcPr/>
                </a:tc>
                <a:tc>
                  <a:txBody>
                    <a:bodyPr/>
                    <a:lstStyle/>
                    <a:p>
                      <a:r>
                        <a:rPr lang="nl-BE" sz="1100" u="none"/>
                        <a:t>Opmerking</a:t>
                      </a:r>
                    </a:p>
                  </a:txBody>
                  <a:tcPr/>
                </a:tc>
                <a:tc>
                  <a:txBody>
                    <a:bodyPr/>
                    <a:lstStyle/>
                    <a:p>
                      <a:r>
                        <a:rPr lang="nl-BE" sz="1100"/>
                        <a:t>Feedback van het management</a:t>
                      </a:r>
                    </a:p>
                  </a:txBody>
                  <a:tcPr/>
                </a:tc>
                <a:tc>
                  <a:txBody>
                    <a:bodyPr/>
                    <a:lstStyle/>
                    <a:p>
                      <a:r>
                        <a:rPr lang="nl-BE" sz="1100"/>
                        <a:t>Mogelijke impact op het oordeel (ISA 705)</a:t>
                      </a:r>
                    </a:p>
                  </a:txBody>
                  <a:tcPr/>
                </a:tc>
                <a:extLst>
                  <a:ext uri="{0D108BD9-81ED-4DB2-BD59-A6C34878D82A}">
                    <a16:rowId xmlns:a16="http://schemas.microsoft.com/office/drawing/2014/main" val="2106850564"/>
                  </a:ext>
                </a:extLst>
              </a:tr>
              <a:tr h="2959985">
                <a:tc>
                  <a:txBody>
                    <a:bodyPr/>
                    <a:lstStyle/>
                    <a:p>
                      <a:r>
                        <a:rPr lang="nl-BE" sz="1100"/>
                        <a:t>7</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nl-BE" sz="1100" b="0" u="none" dirty="0">
                          <a:solidFill>
                            <a:schemeClr val="dk1"/>
                          </a:solidFill>
                          <a:effectLst/>
                          <a:latin typeface="+mn-lt"/>
                          <a:ea typeface="+mn-ea"/>
                          <a:cs typeface="+mn-cs"/>
                        </a:rPr>
                        <a:t>Jaarverslag</a:t>
                      </a:r>
                    </a:p>
                  </a:txBody>
                  <a:tcPr/>
                </a:tc>
                <a:tc>
                  <a:txBody>
                    <a:bodyPr/>
                    <a:lstStyle/>
                    <a:p>
                      <a:pPr lvl="0" algn="just"/>
                      <a:r>
                        <a:rPr kumimoji="0" lang="nl-BE" sz="1100" u="none" dirty="0">
                          <a:solidFill>
                            <a:schemeClr val="dk1"/>
                          </a:solidFill>
                          <a:effectLst/>
                          <a:latin typeface="+mn-lt"/>
                          <a:ea typeface="+mn-ea"/>
                          <a:cs typeface="+mn-cs"/>
                        </a:rPr>
                        <a:t>Jaarverslag opgesteld volgens of krachtens het WVV of op vrijwillige basis </a:t>
                      </a:r>
                    </a:p>
                    <a:p>
                      <a:pPr lvl="0" algn="just"/>
                      <a:r>
                        <a:rPr kumimoji="0" lang="nl-BE" sz="1100" u="none" dirty="0">
                          <a:solidFill>
                            <a:schemeClr val="dk1"/>
                          </a:solidFill>
                          <a:effectLst/>
                          <a:latin typeface="+mn-lt"/>
                          <a:ea typeface="+mn-ea"/>
                          <a:cs typeface="+mn-cs"/>
                        </a:rPr>
                        <a:t>Naleving van de termijn voor ontvangst van het jaarverslag: 1 maand vóór de AV in de door de personen ad hoc ondertekende versie </a:t>
                      </a:r>
                    </a:p>
                    <a:p>
                      <a:pPr lvl="0" algn="just"/>
                      <a:r>
                        <a:rPr kumimoji="0" lang="nl-BE" sz="1100" u="none" dirty="0">
                          <a:solidFill>
                            <a:schemeClr val="dk1"/>
                          </a:solidFill>
                          <a:effectLst/>
                          <a:latin typeface="+mn-lt"/>
                          <a:ea typeface="+mn-ea"/>
                          <a:cs typeface="+mn-cs"/>
                        </a:rPr>
                        <a:t>Overeenstemming tussen de financiële informatie (NBB) en de in het jaarverslag opgenomen geraamde informatie</a:t>
                      </a:r>
                    </a:p>
                    <a:p>
                      <a:pPr lvl="0" algn="just"/>
                      <a:r>
                        <a:rPr kumimoji="0" lang="nl-BE" sz="1100" u="none" dirty="0">
                          <a:solidFill>
                            <a:schemeClr val="dk1"/>
                          </a:solidFill>
                          <a:effectLst/>
                          <a:latin typeface="+mn-lt"/>
                          <a:ea typeface="+mn-ea"/>
                          <a:cs typeface="+mn-cs"/>
                        </a:rPr>
                        <a:t>Consistentie van andere informatie met de in het kader van de controle ingewonnen informatie</a:t>
                      </a:r>
                    </a:p>
                    <a:p>
                      <a:pPr lvl="0" algn="just"/>
                      <a:r>
                        <a:rPr kumimoji="0" lang="nl-BE" sz="1100" u="none" dirty="0">
                          <a:solidFill>
                            <a:schemeClr val="dk1"/>
                          </a:solidFill>
                          <a:effectLst/>
                          <a:latin typeface="+mn-lt"/>
                          <a:ea typeface="+mn-ea"/>
                          <a:cs typeface="+mn-cs"/>
                        </a:rPr>
                        <a:t>Getrouwheid van het overzicht van de ontwikkeling van het bedrijf en van de beschrijving van de activiteiten</a:t>
                      </a:r>
                    </a:p>
                    <a:p>
                      <a:pPr lvl="0" algn="just"/>
                      <a:r>
                        <a:rPr kumimoji="0" lang="nl-BE" sz="1100" u="none" dirty="0">
                          <a:solidFill>
                            <a:schemeClr val="dk1"/>
                          </a:solidFill>
                          <a:effectLst/>
                          <a:latin typeface="+mn-lt"/>
                          <a:ea typeface="+mn-ea"/>
                          <a:cs typeface="+mn-cs"/>
                        </a:rPr>
                        <a:t>Consistente beschrijving van de onzekerheden waarmee de vennootschap wordt geconfronteerd</a:t>
                      </a:r>
                    </a:p>
                    <a:p>
                      <a:pPr lvl="0" algn="just"/>
                      <a:r>
                        <a:rPr kumimoji="0" lang="nl-BE" sz="1100" u="none" dirty="0">
                          <a:solidFill>
                            <a:schemeClr val="dk1"/>
                          </a:solidFill>
                          <a:effectLst/>
                          <a:latin typeface="+mn-lt"/>
                          <a:ea typeface="+mn-ea"/>
                          <a:cs typeface="+mn-cs"/>
                        </a:rPr>
                        <a:t>Volledigheid van de beschrijving van de gebeurtenissen die na het einde van het boekjaar hebben plaatsgevonden</a:t>
                      </a:r>
                    </a:p>
                  </a:txBody>
                  <a:tcPr/>
                </a:tc>
                <a:tc>
                  <a:txBody>
                    <a:bodyPr/>
                    <a:lstStyle/>
                    <a:p>
                      <a:pPr algn="just"/>
                      <a:endParaRPr lang="fr-FR" sz="1100" dirty="0">
                        <a:solidFill>
                          <a:srgbClr val="FF0000"/>
                        </a:solidFill>
                      </a:endParaRPr>
                    </a:p>
                  </a:txBody>
                  <a:tcPr/>
                </a:tc>
                <a:tc>
                  <a:txBody>
                    <a:bodyPr/>
                    <a:lstStyle/>
                    <a:p>
                      <a:pPr algn="just"/>
                      <a:endParaRPr lang="fr-FR" sz="1100" dirty="0">
                        <a:solidFill>
                          <a:srgbClr val="FF0000"/>
                        </a:solidFill>
                      </a:endParaRPr>
                    </a:p>
                  </a:txBody>
                  <a:tcPr/>
                </a:tc>
                <a:extLst>
                  <a:ext uri="{0D108BD9-81ED-4DB2-BD59-A6C34878D82A}">
                    <a16:rowId xmlns:a16="http://schemas.microsoft.com/office/drawing/2014/main" val="2156956885"/>
                  </a:ext>
                </a:extLst>
              </a:tr>
            </a:tbl>
          </a:graphicData>
        </a:graphic>
      </p:graphicFrame>
      <p:sp>
        <p:nvSpPr>
          <p:cNvPr id="7" name="Title 5">
            <a:extLst>
              <a:ext uri="{FF2B5EF4-FFF2-40B4-BE49-F238E27FC236}">
                <a16:creationId xmlns:a16="http://schemas.microsoft.com/office/drawing/2014/main" id="{C1B79A89-553D-EADF-9B61-5F69CD27403F}"/>
              </a:ext>
            </a:extLst>
          </p:cNvPr>
          <p:cNvSpPr>
            <a:spLocks noGrp="1"/>
          </p:cNvSpPr>
          <p:nvPr>
            <p:ph type="title"/>
          </p:nvPr>
        </p:nvSpPr>
        <p:spPr>
          <a:xfrm>
            <a:off x="0" y="12069"/>
            <a:ext cx="9085943" cy="993775"/>
          </a:xfrm>
        </p:spPr>
        <p:txBody>
          <a:bodyPr>
            <a:normAutofit/>
          </a:bodyPr>
          <a:lstStyle/>
          <a:p>
            <a:r>
              <a:rPr lang="nl-BE" sz="2400" dirty="0"/>
              <a:t>ISA 720 (herzien) – de verantwoordelijkheden van de auditor met betrekking tot andere informatie</a:t>
            </a:r>
          </a:p>
        </p:txBody>
      </p:sp>
    </p:spTree>
    <p:extLst>
      <p:ext uri="{BB962C8B-B14F-4D97-AF65-F5344CB8AC3E}">
        <p14:creationId xmlns:p14="http://schemas.microsoft.com/office/powerpoint/2010/main" val="318697894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3" y="1057562"/>
            <a:ext cx="51435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4" y="1065164"/>
            <a:ext cx="51434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75942" y="2691064"/>
            <a:ext cx="1876484"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727288"/>
            <a:ext cx="2925267" cy="3134219"/>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70" y="1049957"/>
            <a:ext cx="5143502"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3CA9DDE-7938-B87A-9DDB-02D5D40C63B7}"/>
              </a:ext>
            </a:extLst>
          </p:cNvPr>
          <p:cNvSpPr>
            <a:spLocks noGrp="1"/>
          </p:cNvSpPr>
          <p:nvPr>
            <p:ph type="title"/>
          </p:nvPr>
        </p:nvSpPr>
        <p:spPr>
          <a:xfrm>
            <a:off x="350041" y="23521"/>
            <a:ext cx="2401025" cy="2540623"/>
          </a:xfrm>
        </p:spPr>
        <p:txBody>
          <a:bodyPr anchor="b">
            <a:normAutofit/>
          </a:bodyPr>
          <a:lstStyle/>
          <a:p>
            <a:pPr algn="r"/>
            <a:r>
              <a:rPr lang="nl-BE" sz="2400" b="1">
                <a:solidFill>
                  <a:srgbClr val="FFFFFF"/>
                </a:solidFill>
              </a:rPr>
              <a:t>Doelstelling van de controle</a:t>
            </a:r>
          </a:p>
        </p:txBody>
      </p:sp>
      <p:sp>
        <p:nvSpPr>
          <p:cNvPr id="3" name="Espace réservé du contenu 2">
            <a:extLst>
              <a:ext uri="{FF2B5EF4-FFF2-40B4-BE49-F238E27FC236}">
                <a16:creationId xmlns:a16="http://schemas.microsoft.com/office/drawing/2014/main" id="{C67557DA-8984-998B-1F2A-7399FD9B2946}"/>
              </a:ext>
            </a:extLst>
          </p:cNvPr>
          <p:cNvSpPr>
            <a:spLocks noGrp="1"/>
          </p:cNvSpPr>
          <p:nvPr>
            <p:ph idx="1"/>
          </p:nvPr>
        </p:nvSpPr>
        <p:spPr>
          <a:xfrm>
            <a:off x="3607694" y="487110"/>
            <a:ext cx="4916510" cy="4159535"/>
          </a:xfrm>
        </p:spPr>
        <p:txBody>
          <a:bodyPr anchor="ctr">
            <a:normAutofit/>
          </a:bodyPr>
          <a:lstStyle/>
          <a:p>
            <a:pPr marL="0" indent="0" algn="just">
              <a:buNone/>
            </a:pPr>
            <a:r>
              <a:rPr lang="nl-BE" sz="1500">
                <a:effectLst/>
                <a:latin typeface="Calibri" panose="020F0502020204030204" pitchFamily="34" charset="0"/>
                <a:ea typeface="Times New Roman" panose="02020603050405020304" pitchFamily="18" charset="0"/>
                <a:cs typeface="Times New Roman" panose="02020603050405020304" pitchFamily="18" charset="0"/>
              </a:rPr>
              <a:t>Het doel van een controleopdracht is het verkrijgen van een redelijke mate van zekerheid dat de financiële overzichten geen afwijkingen van materieel belang bevatten als gevolg van fouten of van fraude. De controleaanpak steunt op een risicogebaseerde aanpak. </a:t>
            </a:r>
          </a:p>
        </p:txBody>
      </p:sp>
      <p:sp>
        <p:nvSpPr>
          <p:cNvPr id="4" name="Espace réservé du numéro de diapositive 3">
            <a:extLst>
              <a:ext uri="{FF2B5EF4-FFF2-40B4-BE49-F238E27FC236}">
                <a16:creationId xmlns:a16="http://schemas.microsoft.com/office/drawing/2014/main" id="{EFDD4EAA-D40C-4917-CF18-8FBF01901757}"/>
              </a:ext>
            </a:extLst>
          </p:cNvPr>
          <p:cNvSpPr>
            <a:spLocks noGrp="1"/>
          </p:cNvSpPr>
          <p:nvPr>
            <p:ph type="sldNum" sz="quarter" idx="12"/>
          </p:nvPr>
        </p:nvSpPr>
        <p:spPr>
          <a:xfrm>
            <a:off x="8778240" y="4841748"/>
            <a:ext cx="336042" cy="273843"/>
          </a:xfrm>
        </p:spPr>
        <p:txBody>
          <a:bodyPr>
            <a:normAutofit/>
          </a:bodyPr>
          <a:lstStyle/>
          <a:p>
            <a:pPr>
              <a:spcAft>
                <a:spcPts val="600"/>
              </a:spcAft>
            </a:pPr>
            <a:fld id="{BA5C1104-F897-4EEC-9A43-EF84856E00A4}" type="slidenum">
              <a:rPr lang="fr-BE" sz="800">
                <a:solidFill>
                  <a:schemeClr val="tx1">
                    <a:lumMod val="50000"/>
                    <a:lumOff val="50000"/>
                  </a:schemeClr>
                </a:solidFill>
              </a:rPr>
              <a:pPr>
                <a:spcAft>
                  <a:spcPts val="600"/>
                </a:spcAft>
              </a:pPr>
              <a:t>3</a:t>
            </a:fld>
            <a:endParaRPr lang="fr-BE" sz="800">
              <a:solidFill>
                <a:schemeClr val="tx1">
                  <a:lumMod val="50000"/>
                  <a:lumOff val="50000"/>
                </a:schemeClr>
              </a:solidFill>
            </a:endParaRPr>
          </a:p>
        </p:txBody>
      </p:sp>
    </p:spTree>
    <p:extLst>
      <p:ext uri="{BB962C8B-B14F-4D97-AF65-F5344CB8AC3E}">
        <p14:creationId xmlns:p14="http://schemas.microsoft.com/office/powerpoint/2010/main" val="25123590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30</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736470107"/>
              </p:ext>
            </p:extLst>
          </p:nvPr>
        </p:nvGraphicFramePr>
        <p:xfrm>
          <a:off x="325648" y="1118628"/>
          <a:ext cx="8128395" cy="3032760"/>
        </p:xfrm>
        <a:graphic>
          <a:graphicData uri="http://schemas.openxmlformats.org/drawingml/2006/table">
            <a:tbl>
              <a:tblPr firstRow="1" bandRow="1">
                <a:tableStyleId>{5C22544A-7EE6-4342-B048-85BDC9FD1C3A}</a:tableStyleId>
              </a:tblPr>
              <a:tblGrid>
                <a:gridCol w="416541">
                  <a:extLst>
                    <a:ext uri="{9D8B030D-6E8A-4147-A177-3AD203B41FA5}">
                      <a16:colId xmlns:a16="http://schemas.microsoft.com/office/drawing/2014/main" val="4241261406"/>
                    </a:ext>
                  </a:extLst>
                </a:gridCol>
                <a:gridCol w="1114888">
                  <a:extLst>
                    <a:ext uri="{9D8B030D-6E8A-4147-A177-3AD203B41FA5}">
                      <a16:colId xmlns:a16="http://schemas.microsoft.com/office/drawing/2014/main" val="3705132759"/>
                    </a:ext>
                  </a:extLst>
                </a:gridCol>
                <a:gridCol w="3074188">
                  <a:extLst>
                    <a:ext uri="{9D8B030D-6E8A-4147-A177-3AD203B41FA5}">
                      <a16:colId xmlns:a16="http://schemas.microsoft.com/office/drawing/2014/main" val="230574239"/>
                    </a:ext>
                  </a:extLst>
                </a:gridCol>
                <a:gridCol w="1761389">
                  <a:extLst>
                    <a:ext uri="{9D8B030D-6E8A-4147-A177-3AD203B41FA5}">
                      <a16:colId xmlns:a16="http://schemas.microsoft.com/office/drawing/2014/main" val="2227930021"/>
                    </a:ext>
                  </a:extLst>
                </a:gridCol>
                <a:gridCol w="1761389">
                  <a:extLst>
                    <a:ext uri="{9D8B030D-6E8A-4147-A177-3AD203B41FA5}">
                      <a16:colId xmlns:a16="http://schemas.microsoft.com/office/drawing/2014/main" val="502491114"/>
                    </a:ext>
                  </a:extLst>
                </a:gridCol>
              </a:tblGrid>
              <a:tr h="380659">
                <a:tc>
                  <a:txBody>
                    <a:bodyPr/>
                    <a:lstStyle/>
                    <a:p>
                      <a:r>
                        <a:rPr lang="nl-BE" sz="1100"/>
                        <a:t>Nr.</a:t>
                      </a:r>
                    </a:p>
                  </a:txBody>
                  <a:tcPr/>
                </a:tc>
                <a:tc>
                  <a:txBody>
                    <a:bodyPr/>
                    <a:lstStyle/>
                    <a:p>
                      <a:r>
                        <a:rPr lang="nl-BE" sz="1100"/>
                        <a:t>Thema</a:t>
                      </a:r>
                    </a:p>
                  </a:txBody>
                  <a:tcPr/>
                </a:tc>
                <a:tc>
                  <a:txBody>
                    <a:bodyPr/>
                    <a:lstStyle/>
                    <a:p>
                      <a:r>
                        <a:rPr lang="nl-BE" sz="1100" u="none"/>
                        <a:t>Opmerking</a:t>
                      </a:r>
                    </a:p>
                  </a:txBody>
                  <a:tcPr/>
                </a:tc>
                <a:tc>
                  <a:txBody>
                    <a:bodyPr/>
                    <a:lstStyle/>
                    <a:p>
                      <a:r>
                        <a:rPr lang="nl-BE" sz="1100"/>
                        <a:t>Feedback van het management</a:t>
                      </a:r>
                    </a:p>
                  </a:txBody>
                  <a:tcPr/>
                </a:tc>
                <a:tc>
                  <a:txBody>
                    <a:bodyPr/>
                    <a:lstStyle/>
                    <a:p>
                      <a:r>
                        <a:rPr lang="nl-BE" sz="1100"/>
                        <a:t>Mogelijke impact op het oordeel (ISA 705)</a:t>
                      </a:r>
                    </a:p>
                  </a:txBody>
                  <a:tcPr/>
                </a:tc>
                <a:extLst>
                  <a:ext uri="{0D108BD9-81ED-4DB2-BD59-A6C34878D82A}">
                    <a16:rowId xmlns:a16="http://schemas.microsoft.com/office/drawing/2014/main" val="2106850564"/>
                  </a:ext>
                </a:extLst>
              </a:tr>
              <a:tr h="2324737">
                <a:tc>
                  <a:txBody>
                    <a:bodyPr/>
                    <a:lstStyle/>
                    <a:p>
                      <a:r>
                        <a:rPr lang="nl-BE" sz="1100"/>
                        <a:t>7</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nl-BE" sz="1100" b="0" u="none" dirty="0">
                          <a:solidFill>
                            <a:schemeClr val="dk1"/>
                          </a:solidFill>
                          <a:effectLst/>
                          <a:latin typeface="+mn-lt"/>
                          <a:ea typeface="+mn-ea"/>
                          <a:cs typeface="+mn-cs"/>
                        </a:rPr>
                        <a:t>Jaarverslag</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nl-BE" sz="1100" b="0" u="none" dirty="0">
                          <a:solidFill>
                            <a:schemeClr val="dk1"/>
                          </a:solidFill>
                          <a:effectLst/>
                          <a:latin typeface="+mn-lt"/>
                          <a:ea typeface="+mn-ea"/>
                          <a:cs typeface="+mn-cs"/>
                        </a:rPr>
                        <a:t>(vervolg)</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nl-BE" sz="1100" u="none" dirty="0">
                          <a:solidFill>
                            <a:schemeClr val="dk1"/>
                          </a:solidFill>
                          <a:effectLst/>
                          <a:latin typeface="+mn-lt"/>
                          <a:ea typeface="+mn-ea"/>
                          <a:cs typeface="+mn-cs"/>
                        </a:rPr>
                        <a:t>Volledigheid van de beschrijving van de gebeurtenissen die de ontwikkeling van de vennootschap aanmerkelijk kunnen beïnvloeden</a:t>
                      </a:r>
                    </a:p>
                    <a:p>
                      <a:pPr lvl="0" algn="just"/>
                      <a:r>
                        <a:rPr kumimoji="0" lang="nl-BE" sz="1100" u="none" dirty="0">
                          <a:solidFill>
                            <a:schemeClr val="dk1"/>
                          </a:solidFill>
                          <a:effectLst/>
                          <a:latin typeface="+mn-lt"/>
                          <a:ea typeface="+mn-ea"/>
                          <a:cs typeface="+mn-cs"/>
                        </a:rPr>
                        <a:t>Adequaatheid en consistentie van de situatie van de bijkantoren</a:t>
                      </a:r>
                    </a:p>
                    <a:p>
                      <a:pPr lvl="0" algn="just"/>
                      <a:r>
                        <a:rPr kumimoji="0" lang="nl-BE" sz="1100" u="none" dirty="0">
                          <a:solidFill>
                            <a:schemeClr val="dk1"/>
                          </a:solidFill>
                          <a:effectLst/>
                          <a:latin typeface="+mn-lt"/>
                          <a:ea typeface="+mn-ea"/>
                          <a:cs typeface="+mn-cs"/>
                        </a:rPr>
                        <a:t>Onderzoek en ontwikkeling en financiële impact</a:t>
                      </a:r>
                    </a:p>
                    <a:p>
                      <a:pPr lvl="0" algn="just"/>
                      <a:r>
                        <a:rPr kumimoji="0" lang="nl-BE" sz="1100" u="none" dirty="0">
                          <a:solidFill>
                            <a:schemeClr val="dk1"/>
                          </a:solidFill>
                          <a:effectLst/>
                          <a:latin typeface="+mn-lt"/>
                          <a:ea typeface="+mn-ea"/>
                          <a:cs typeface="+mn-cs"/>
                        </a:rPr>
                        <a:t>Volledigheid van de beschrijving van de blootstelling aan financiële risico’s en van de afdekking door financiële instrumenten</a:t>
                      </a:r>
                    </a:p>
                    <a:p>
                      <a:pPr lvl="0" algn="just"/>
                      <a:r>
                        <a:rPr kumimoji="0" lang="nl-BE" sz="1100" u="none" dirty="0">
                          <a:solidFill>
                            <a:schemeClr val="dk1"/>
                          </a:solidFill>
                          <a:effectLst/>
                          <a:latin typeface="+mn-lt"/>
                          <a:ea typeface="+mn-ea"/>
                          <a:cs typeface="+mn-cs"/>
                        </a:rPr>
                        <a:t>Volledigheid, exhaustiviteit en consistentie van andere in het jaarverslag op te nemen informatie:</a:t>
                      </a:r>
                    </a:p>
                    <a:p>
                      <a:pPr lvl="1" algn="just"/>
                      <a:r>
                        <a:rPr kumimoji="0" lang="nl-BE" sz="1100" u="none" dirty="0">
                          <a:solidFill>
                            <a:schemeClr val="dk1"/>
                          </a:solidFill>
                          <a:effectLst/>
                          <a:latin typeface="+mn-lt"/>
                          <a:ea typeface="+mn-ea"/>
                          <a:cs typeface="+mn-cs"/>
                        </a:rPr>
                        <a:t>Belangenconflict</a:t>
                      </a:r>
                    </a:p>
                    <a:p>
                      <a:pPr lvl="1" algn="just"/>
                      <a:r>
                        <a:rPr kumimoji="0" lang="nl-BE" sz="1100" u="none" dirty="0">
                          <a:solidFill>
                            <a:schemeClr val="dk1"/>
                          </a:solidFill>
                          <a:effectLst/>
                          <a:latin typeface="+mn-lt"/>
                          <a:ea typeface="+mn-ea"/>
                          <a:cs typeface="+mn-cs"/>
                        </a:rPr>
                        <a:t>Verkrijging van eigen aandelen en impact op de jaarrekening</a:t>
                      </a:r>
                    </a:p>
                    <a:p>
                      <a:pPr algn="just"/>
                      <a:r>
                        <a:rPr kumimoji="0" lang="nl-BE" sz="1100" u="none" dirty="0">
                          <a:solidFill>
                            <a:schemeClr val="dk1"/>
                          </a:solidFill>
                          <a:effectLst/>
                          <a:latin typeface="+mn-lt"/>
                          <a:ea typeface="+mn-ea"/>
                          <a:cs typeface="+mn-cs"/>
                        </a:rPr>
                        <a:t>Kapitaalverhoging en winstbewijzen</a:t>
                      </a:r>
                    </a:p>
                  </a:txBody>
                  <a:tcPr/>
                </a:tc>
                <a:tc>
                  <a:txBody>
                    <a:bodyPr/>
                    <a:lstStyle/>
                    <a:p>
                      <a:pPr algn="just"/>
                      <a:endParaRPr lang="fr-FR" sz="1100" dirty="0">
                        <a:solidFill>
                          <a:srgbClr val="FF0000"/>
                        </a:solidFill>
                      </a:endParaRPr>
                    </a:p>
                  </a:txBody>
                  <a:tcPr/>
                </a:tc>
                <a:tc>
                  <a:txBody>
                    <a:bodyPr/>
                    <a:lstStyle/>
                    <a:p>
                      <a:pPr algn="just"/>
                      <a:endParaRPr lang="fr-FR" sz="1100" dirty="0">
                        <a:solidFill>
                          <a:srgbClr val="FF0000"/>
                        </a:solidFill>
                      </a:endParaRPr>
                    </a:p>
                  </a:txBody>
                  <a:tcPr/>
                </a:tc>
                <a:extLst>
                  <a:ext uri="{0D108BD9-81ED-4DB2-BD59-A6C34878D82A}">
                    <a16:rowId xmlns:a16="http://schemas.microsoft.com/office/drawing/2014/main" val="2156956885"/>
                  </a:ext>
                </a:extLst>
              </a:tr>
            </a:tbl>
          </a:graphicData>
        </a:graphic>
      </p:graphicFrame>
      <p:sp>
        <p:nvSpPr>
          <p:cNvPr id="7" name="Title 5">
            <a:extLst>
              <a:ext uri="{FF2B5EF4-FFF2-40B4-BE49-F238E27FC236}">
                <a16:creationId xmlns:a16="http://schemas.microsoft.com/office/drawing/2014/main" id="{325C7234-A34B-BD20-614D-1DD106812A0E}"/>
              </a:ext>
            </a:extLst>
          </p:cNvPr>
          <p:cNvSpPr>
            <a:spLocks noGrp="1"/>
          </p:cNvSpPr>
          <p:nvPr>
            <p:ph type="title"/>
          </p:nvPr>
        </p:nvSpPr>
        <p:spPr>
          <a:xfrm>
            <a:off x="0" y="12069"/>
            <a:ext cx="9085943" cy="993775"/>
          </a:xfrm>
        </p:spPr>
        <p:txBody>
          <a:bodyPr>
            <a:normAutofit/>
          </a:bodyPr>
          <a:lstStyle/>
          <a:p>
            <a:r>
              <a:rPr lang="nl-BE" sz="2400" dirty="0"/>
              <a:t>ISA 720 (herzien) – de verantwoordelijkheden van de auditor met betrekking tot andere informatie</a:t>
            </a:r>
          </a:p>
        </p:txBody>
      </p:sp>
    </p:spTree>
    <p:extLst>
      <p:ext uri="{BB962C8B-B14F-4D97-AF65-F5344CB8AC3E}">
        <p14:creationId xmlns:p14="http://schemas.microsoft.com/office/powerpoint/2010/main" val="3108779796"/>
      </p:ext>
    </p:extLst>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31</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630384268"/>
              </p:ext>
            </p:extLst>
          </p:nvPr>
        </p:nvGraphicFramePr>
        <p:xfrm>
          <a:off x="325647" y="886294"/>
          <a:ext cx="8252294" cy="3977640"/>
        </p:xfrm>
        <a:graphic>
          <a:graphicData uri="http://schemas.openxmlformats.org/drawingml/2006/table">
            <a:tbl>
              <a:tblPr firstRow="1" bandRow="1">
                <a:tableStyleId>{5C22544A-7EE6-4342-B048-85BDC9FD1C3A}</a:tableStyleId>
              </a:tblPr>
              <a:tblGrid>
                <a:gridCol w="446625">
                  <a:extLst>
                    <a:ext uri="{9D8B030D-6E8A-4147-A177-3AD203B41FA5}">
                      <a16:colId xmlns:a16="http://schemas.microsoft.com/office/drawing/2014/main" val="4241261406"/>
                    </a:ext>
                  </a:extLst>
                </a:gridCol>
                <a:gridCol w="1745957">
                  <a:extLst>
                    <a:ext uri="{9D8B030D-6E8A-4147-A177-3AD203B41FA5}">
                      <a16:colId xmlns:a16="http://schemas.microsoft.com/office/drawing/2014/main" val="3705132759"/>
                    </a:ext>
                  </a:extLst>
                </a:gridCol>
                <a:gridCol w="2995936">
                  <a:extLst>
                    <a:ext uri="{9D8B030D-6E8A-4147-A177-3AD203B41FA5}">
                      <a16:colId xmlns:a16="http://schemas.microsoft.com/office/drawing/2014/main" val="230574239"/>
                    </a:ext>
                  </a:extLst>
                </a:gridCol>
                <a:gridCol w="1531888">
                  <a:extLst>
                    <a:ext uri="{9D8B030D-6E8A-4147-A177-3AD203B41FA5}">
                      <a16:colId xmlns:a16="http://schemas.microsoft.com/office/drawing/2014/main" val="3307125116"/>
                    </a:ext>
                  </a:extLst>
                </a:gridCol>
                <a:gridCol w="1531888">
                  <a:extLst>
                    <a:ext uri="{9D8B030D-6E8A-4147-A177-3AD203B41FA5}">
                      <a16:colId xmlns:a16="http://schemas.microsoft.com/office/drawing/2014/main" val="502491114"/>
                    </a:ext>
                  </a:extLst>
                </a:gridCol>
              </a:tblGrid>
              <a:tr h="257900">
                <a:tc>
                  <a:txBody>
                    <a:bodyPr/>
                    <a:lstStyle/>
                    <a:p>
                      <a:r>
                        <a:rPr lang="nl-BE" sz="1100"/>
                        <a:t>Nr.</a:t>
                      </a:r>
                    </a:p>
                  </a:txBody>
                  <a:tcPr/>
                </a:tc>
                <a:tc>
                  <a:txBody>
                    <a:bodyPr/>
                    <a:lstStyle/>
                    <a:p>
                      <a:r>
                        <a:rPr lang="nl-BE" sz="1100"/>
                        <a:t>Thema</a:t>
                      </a:r>
                    </a:p>
                  </a:txBody>
                  <a:tcPr/>
                </a:tc>
                <a:tc>
                  <a:txBody>
                    <a:bodyPr/>
                    <a:lstStyle/>
                    <a:p>
                      <a:r>
                        <a:rPr lang="nl-BE" sz="1100" u="none"/>
                        <a:t>Opmerking</a:t>
                      </a:r>
                    </a:p>
                  </a:txBody>
                  <a:tcPr/>
                </a:tc>
                <a:tc>
                  <a:txBody>
                    <a:bodyPr/>
                    <a:lstStyle/>
                    <a:p>
                      <a:r>
                        <a:rPr lang="nl-BE" sz="1100"/>
                        <a:t>Feedback van het management</a:t>
                      </a:r>
                    </a:p>
                  </a:txBody>
                  <a:tcPr/>
                </a:tc>
                <a:tc>
                  <a:txBody>
                    <a:bodyPr/>
                    <a:lstStyle/>
                    <a:p>
                      <a:r>
                        <a:rPr lang="nl-BE" sz="1100"/>
                        <a:t>Mogelijke impact op het oordeel (ISA 705)</a:t>
                      </a:r>
                    </a:p>
                  </a:txBody>
                  <a:tcPr/>
                </a:tc>
                <a:extLst>
                  <a:ext uri="{0D108BD9-81ED-4DB2-BD59-A6C34878D82A}">
                    <a16:rowId xmlns:a16="http://schemas.microsoft.com/office/drawing/2014/main" val="2106850564"/>
                  </a:ext>
                </a:extLst>
              </a:tr>
              <a:tr h="409106">
                <a:tc>
                  <a:txBody>
                    <a:bodyPr/>
                    <a:lstStyle/>
                    <a:p>
                      <a:r>
                        <a:rPr lang="nl-BE" sz="1100" b="0"/>
                        <a:t>1</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nl-BE" sz="1100" b="0" dirty="0">
                          <a:solidFill>
                            <a:schemeClr val="dk1"/>
                          </a:solidFill>
                          <a:effectLst/>
                          <a:latin typeface="+mn-lt"/>
                          <a:ea typeface="+mn-ea"/>
                          <a:cs typeface="+mn-cs"/>
                        </a:rPr>
                        <a:t>Notulen bestuursorgaan /  </a:t>
                      </a:r>
                      <a:r>
                        <a:rPr kumimoji="0" lang="nl-BE" sz="1100" b="0">
                          <a:solidFill>
                            <a:schemeClr val="dk1"/>
                          </a:solidFill>
                          <a:effectLst/>
                          <a:latin typeface="+mn-lt"/>
                          <a:ea typeface="+mn-ea"/>
                          <a:cs typeface="+mn-cs"/>
                        </a:rPr>
                        <a:t>AV / comités</a:t>
                      </a:r>
                      <a:endParaRPr kumimoji="0" lang="nl-BE" sz="1100" b="0" dirty="0">
                        <a:solidFill>
                          <a:schemeClr val="dk1"/>
                        </a:solidFill>
                        <a:effectLst/>
                        <a:latin typeface="+mn-lt"/>
                        <a:ea typeface="+mn-ea"/>
                        <a:cs typeface="+mn-cs"/>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nl-BE" sz="1100" b="0">
                          <a:solidFill>
                            <a:schemeClr val="dk1"/>
                          </a:solidFill>
                          <a:effectLst/>
                          <a:latin typeface="+mn-lt"/>
                          <a:ea typeface="+mn-ea"/>
                          <a:cs typeface="+mn-cs"/>
                        </a:rPr>
                        <a:t>Bespreking van de belangrijkste genomen beslissingen</a:t>
                      </a:r>
                    </a:p>
                  </a:txBody>
                  <a:tcPr/>
                </a:tc>
                <a:tc>
                  <a:txBody>
                    <a:bodyPr/>
                    <a:lstStyle/>
                    <a:p>
                      <a:pPr algn="just"/>
                      <a:endParaRPr lang="fr-FR" sz="1100" b="0" dirty="0">
                        <a:solidFill>
                          <a:srgbClr val="FF0000"/>
                        </a:solidFill>
                      </a:endParaRPr>
                    </a:p>
                  </a:txBody>
                  <a:tcPr/>
                </a:tc>
                <a:tc>
                  <a:txBody>
                    <a:bodyPr/>
                    <a:lstStyle/>
                    <a:p>
                      <a:pPr algn="just"/>
                      <a:endParaRPr lang="fr-FR" sz="1100" b="0" dirty="0">
                        <a:solidFill>
                          <a:srgbClr val="FF0000"/>
                        </a:solidFill>
                      </a:endParaRPr>
                    </a:p>
                  </a:txBody>
                  <a:tcPr/>
                </a:tc>
                <a:extLst>
                  <a:ext uri="{0D108BD9-81ED-4DB2-BD59-A6C34878D82A}">
                    <a16:rowId xmlns:a16="http://schemas.microsoft.com/office/drawing/2014/main" val="2156956885"/>
                  </a:ext>
                </a:extLst>
              </a:tr>
              <a:tr h="592932">
                <a:tc>
                  <a:txBody>
                    <a:bodyPr/>
                    <a:lstStyle/>
                    <a:p>
                      <a:r>
                        <a:rPr lang="nl-BE" sz="1100"/>
                        <a:t>2</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nl-BE" sz="1100" b="0" dirty="0">
                          <a:solidFill>
                            <a:schemeClr val="dk1"/>
                          </a:solidFill>
                          <a:effectLst/>
                          <a:latin typeface="+mn-lt"/>
                          <a:ea typeface="+mn-ea"/>
                          <a:cs typeface="+mn-cs"/>
                        </a:rPr>
                        <a:t>Markante feiten van boekjaar N+1</a:t>
                      </a:r>
                    </a:p>
                  </a:txBody>
                  <a:tcPr/>
                </a:tc>
                <a:tc>
                  <a:txBody>
                    <a:bodyPr/>
                    <a:lstStyle/>
                    <a:p>
                      <a:pPr algn="just"/>
                      <a:r>
                        <a:rPr kumimoji="0" lang="nl-BE" sz="1100" b="0">
                          <a:solidFill>
                            <a:schemeClr val="dk1"/>
                          </a:solidFill>
                          <a:effectLst/>
                          <a:latin typeface="+mn-lt"/>
                          <a:ea typeface="+mn-ea"/>
                          <a:cs typeface="+mn-cs"/>
                        </a:rPr>
                        <a:t>Identificatie van ongebruikelijke transacties</a:t>
                      </a:r>
                    </a:p>
                    <a:p>
                      <a:pPr algn="just"/>
                      <a:r>
                        <a:rPr kumimoji="0" lang="nl-BE" sz="1100" b="0">
                          <a:solidFill>
                            <a:schemeClr val="dk1"/>
                          </a:solidFill>
                          <a:effectLst/>
                          <a:latin typeface="+mn-lt"/>
                          <a:ea typeface="+mn-ea"/>
                          <a:cs typeface="+mn-cs"/>
                        </a:rPr>
                        <a:t>Identificatie van mogelijke rampen</a:t>
                      </a:r>
                    </a:p>
                    <a:p>
                      <a:pPr algn="just"/>
                      <a:r>
                        <a:rPr kumimoji="0" lang="nl-BE" sz="1100" b="0">
                          <a:solidFill>
                            <a:schemeClr val="dk1"/>
                          </a:solidFill>
                          <a:effectLst/>
                          <a:latin typeface="+mn-lt"/>
                          <a:ea typeface="+mn-ea"/>
                          <a:cs typeface="+mn-cs"/>
                        </a:rPr>
                        <a:t>Wijzigingen in de activiteiten</a:t>
                      </a:r>
                    </a:p>
                    <a:p>
                      <a:pPr algn="just"/>
                      <a:r>
                        <a:rPr kumimoji="0" lang="nl-BE" sz="1100" b="0">
                          <a:solidFill>
                            <a:schemeClr val="dk1"/>
                          </a:solidFill>
                          <a:effectLst/>
                          <a:latin typeface="+mn-lt"/>
                          <a:ea typeface="+mn-ea"/>
                          <a:cs typeface="+mn-cs"/>
                        </a:rPr>
                        <a:t>Geplande (des)investeringen</a:t>
                      </a:r>
                    </a:p>
                  </a:txBody>
                  <a:tcPr/>
                </a:tc>
                <a:tc>
                  <a:txBody>
                    <a:bodyPr/>
                    <a:lstStyle/>
                    <a:p>
                      <a:pPr algn="just"/>
                      <a:endParaRPr lang="fr-FR" sz="1100" dirty="0">
                        <a:solidFill>
                          <a:srgbClr val="FF0000"/>
                        </a:solidFill>
                      </a:endParaRPr>
                    </a:p>
                  </a:txBody>
                  <a:tcPr/>
                </a:tc>
                <a:tc>
                  <a:txBody>
                    <a:bodyPr/>
                    <a:lstStyle/>
                    <a:p>
                      <a:pPr algn="just"/>
                      <a:endParaRPr lang="fr-FR" sz="1100" dirty="0">
                        <a:solidFill>
                          <a:srgbClr val="FF0000"/>
                        </a:solidFill>
                      </a:endParaRPr>
                    </a:p>
                  </a:txBody>
                  <a:tcPr/>
                </a:tc>
                <a:extLst>
                  <a:ext uri="{0D108BD9-81ED-4DB2-BD59-A6C34878D82A}">
                    <a16:rowId xmlns:a16="http://schemas.microsoft.com/office/drawing/2014/main" val="3155940286"/>
                  </a:ext>
                </a:extLst>
              </a:tr>
              <a:tr h="592932">
                <a:tc>
                  <a:txBody>
                    <a:bodyPr/>
                    <a:lstStyle/>
                    <a:p>
                      <a:r>
                        <a:rPr lang="nl-BE" sz="1100"/>
                        <a:t>3</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nl-BE" sz="1100" b="0" dirty="0">
                          <a:solidFill>
                            <a:schemeClr val="dk1"/>
                          </a:solidFill>
                          <a:effectLst/>
                          <a:latin typeface="+mn-lt"/>
                          <a:ea typeface="+mn-ea"/>
                          <a:cs typeface="+mn-cs"/>
                        </a:rPr>
                        <a:t>Begroting van boekjaar N+1 en N+2</a:t>
                      </a:r>
                    </a:p>
                  </a:txBody>
                  <a:tcPr/>
                </a:tc>
                <a:tc>
                  <a:txBody>
                    <a:bodyPr/>
                    <a:lstStyle/>
                    <a:p>
                      <a:pPr algn="just"/>
                      <a:r>
                        <a:rPr kumimoji="0" lang="nl-BE" sz="1100" b="0" dirty="0">
                          <a:solidFill>
                            <a:schemeClr val="dk1"/>
                          </a:solidFill>
                          <a:effectLst/>
                          <a:latin typeface="+mn-lt"/>
                          <a:ea typeface="+mn-ea"/>
                          <a:cs typeface="+mn-cs"/>
                        </a:rPr>
                        <a:t>Gegevensgerichte cijferanalyse met eindsituatie:</a:t>
                      </a:r>
                    </a:p>
                    <a:p>
                      <a:pPr lvl="0" algn="just"/>
                      <a:r>
                        <a:rPr kumimoji="0" lang="nl-BE" sz="1100" b="0" dirty="0">
                          <a:solidFill>
                            <a:schemeClr val="dk1"/>
                          </a:solidFill>
                          <a:effectLst/>
                          <a:latin typeface="+mn-lt"/>
                          <a:ea typeface="+mn-ea"/>
                          <a:cs typeface="+mn-cs"/>
                        </a:rPr>
                        <a:t>Consistentie van de fluctuaties en ratio’s</a:t>
                      </a:r>
                    </a:p>
                    <a:p>
                      <a:pPr algn="just"/>
                      <a:r>
                        <a:rPr kumimoji="0" lang="nl-BE" sz="1100" b="0" dirty="0">
                          <a:solidFill>
                            <a:schemeClr val="dk1"/>
                          </a:solidFill>
                          <a:effectLst/>
                          <a:latin typeface="+mn-lt"/>
                          <a:ea typeface="+mn-ea"/>
                          <a:cs typeface="+mn-cs"/>
                        </a:rPr>
                        <a:t>Consistentie met de begrotingen</a:t>
                      </a:r>
                    </a:p>
                  </a:txBody>
                  <a:tcPr/>
                </a:tc>
                <a:tc>
                  <a:txBody>
                    <a:bodyPr/>
                    <a:lstStyle/>
                    <a:p>
                      <a:pPr algn="just"/>
                      <a:endParaRPr lang="fr-FR" sz="1100" b="0" dirty="0">
                        <a:solidFill>
                          <a:srgbClr val="FF0000"/>
                        </a:solidFill>
                      </a:endParaRPr>
                    </a:p>
                  </a:txBody>
                  <a:tcPr/>
                </a:tc>
                <a:tc>
                  <a:txBody>
                    <a:bodyPr/>
                    <a:lstStyle/>
                    <a:p>
                      <a:pPr algn="just"/>
                      <a:endParaRPr lang="fr-FR" sz="1100" b="0" dirty="0">
                        <a:solidFill>
                          <a:srgbClr val="FF0000"/>
                        </a:solidFill>
                      </a:endParaRPr>
                    </a:p>
                  </a:txBody>
                  <a:tcPr/>
                </a:tc>
                <a:extLst>
                  <a:ext uri="{0D108BD9-81ED-4DB2-BD59-A6C34878D82A}">
                    <a16:rowId xmlns:a16="http://schemas.microsoft.com/office/drawing/2014/main" val="307374006"/>
                  </a:ext>
                </a:extLst>
              </a:tr>
              <a:tr h="592932">
                <a:tc>
                  <a:txBody>
                    <a:bodyPr/>
                    <a:lstStyle/>
                    <a:p>
                      <a:r>
                        <a:rPr lang="nl-BE" sz="1100"/>
                        <a:t>4</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nl-BE" sz="1100" b="0" u="none"/>
                        <a:t>Specifieke aangelegenheden</a:t>
                      </a:r>
                    </a:p>
                  </a:txBody>
                  <a:tcPr/>
                </a:tc>
                <a:tc>
                  <a:txBody>
                    <a:bodyPr/>
                    <a:lstStyle/>
                    <a:p>
                      <a:pPr algn="just"/>
                      <a:r>
                        <a:rPr kumimoji="0" lang="nl-BE" sz="1100" dirty="0">
                          <a:solidFill>
                            <a:schemeClr val="dk1"/>
                          </a:solidFill>
                          <a:effectLst/>
                          <a:latin typeface="+mn-lt"/>
                          <a:ea typeface="+mn-ea"/>
                          <a:cs typeface="+mn-cs"/>
                        </a:rPr>
                        <a:t>Hangende geschillen en procedures</a:t>
                      </a:r>
                    </a:p>
                    <a:p>
                      <a:pPr algn="just"/>
                      <a:r>
                        <a:rPr kumimoji="0" lang="nl-BE" sz="1100" dirty="0">
                          <a:solidFill>
                            <a:schemeClr val="dk1"/>
                          </a:solidFill>
                          <a:effectLst/>
                          <a:latin typeface="+mn-lt"/>
                          <a:ea typeface="+mn-ea"/>
                          <a:cs typeface="+mn-cs"/>
                        </a:rPr>
                        <a:t>Aangelegde voorzieningen</a:t>
                      </a:r>
                    </a:p>
                    <a:p>
                      <a:pPr algn="just"/>
                      <a:r>
                        <a:rPr kumimoji="0" lang="nl-BE" sz="1100" dirty="0">
                          <a:solidFill>
                            <a:schemeClr val="dk1"/>
                          </a:solidFill>
                          <a:effectLst/>
                          <a:latin typeface="+mn-lt"/>
                          <a:ea typeface="+mn-ea"/>
                          <a:cs typeface="+mn-cs"/>
                        </a:rPr>
                        <a:t>Veranderingen in wisselkoersen / prijzen – hedgingverrichtingen</a:t>
                      </a:r>
                    </a:p>
                    <a:p>
                      <a:pPr algn="just"/>
                      <a:r>
                        <a:rPr kumimoji="0" lang="nl-BE" sz="1100" dirty="0">
                          <a:solidFill>
                            <a:schemeClr val="dk1"/>
                          </a:solidFill>
                          <a:effectLst/>
                          <a:latin typeface="+mn-lt"/>
                          <a:ea typeface="+mn-ea"/>
                          <a:cs typeface="+mn-cs"/>
                        </a:rPr>
                        <a:t>Waardeverminderingen op vorderingen / voorraden</a:t>
                      </a:r>
                    </a:p>
                    <a:p>
                      <a:pPr algn="just"/>
                      <a:r>
                        <a:rPr kumimoji="0" lang="nl-BE" sz="1100" dirty="0">
                          <a:solidFill>
                            <a:schemeClr val="dk1"/>
                          </a:solidFill>
                          <a:effectLst/>
                          <a:latin typeface="+mn-lt"/>
                          <a:ea typeface="+mn-ea"/>
                          <a:cs typeface="+mn-cs"/>
                        </a:rPr>
                        <a:t>Risico’s van niet-subsidiabiliteit van uitgaven in het kader van gesubsidieerde projecten</a:t>
                      </a:r>
                    </a:p>
                    <a:p>
                      <a:pPr algn="just"/>
                      <a:r>
                        <a:rPr kumimoji="0" lang="nl-BE" sz="1100" dirty="0">
                          <a:solidFill>
                            <a:schemeClr val="dk1"/>
                          </a:solidFill>
                          <a:effectLst/>
                          <a:latin typeface="+mn-lt"/>
                          <a:ea typeface="+mn-ea"/>
                          <a:cs typeface="+mn-cs"/>
                        </a:rPr>
                        <a:t>Wijzigingen in regelgevende verplichtingen</a:t>
                      </a:r>
                    </a:p>
                    <a:p>
                      <a:pPr algn="just"/>
                      <a:r>
                        <a:rPr kumimoji="0" lang="nl-BE" sz="1100" dirty="0">
                          <a:solidFill>
                            <a:schemeClr val="dk1"/>
                          </a:solidFill>
                          <a:effectLst/>
                          <a:latin typeface="+mn-lt"/>
                          <a:ea typeface="+mn-ea"/>
                          <a:cs typeface="+mn-cs"/>
                        </a:rPr>
                        <a:t>Bespreking van eventuele schattingen</a:t>
                      </a:r>
                    </a:p>
                  </a:txBody>
                  <a:tcPr/>
                </a:tc>
                <a:tc>
                  <a:txBody>
                    <a:bodyPr/>
                    <a:lstStyle/>
                    <a:p>
                      <a:pPr algn="just"/>
                      <a:endParaRPr lang="fr-FR" sz="1100" b="0" dirty="0">
                        <a:solidFill>
                          <a:srgbClr val="FF0000"/>
                        </a:solidFill>
                      </a:endParaRPr>
                    </a:p>
                  </a:txBody>
                  <a:tcPr/>
                </a:tc>
                <a:tc>
                  <a:txBody>
                    <a:bodyPr/>
                    <a:lstStyle/>
                    <a:p>
                      <a:pPr algn="just"/>
                      <a:endParaRPr lang="fr-FR" sz="1100" b="0" dirty="0">
                        <a:solidFill>
                          <a:srgbClr val="FF0000"/>
                        </a:solidFill>
                      </a:endParaRPr>
                    </a:p>
                  </a:txBody>
                  <a:tcPr/>
                </a:tc>
                <a:extLst>
                  <a:ext uri="{0D108BD9-81ED-4DB2-BD59-A6C34878D82A}">
                    <a16:rowId xmlns:a16="http://schemas.microsoft.com/office/drawing/2014/main" val="605498954"/>
                  </a:ext>
                </a:extLst>
              </a:tr>
            </a:tbl>
          </a:graphicData>
        </a:graphic>
      </p:graphicFrame>
      <p:sp>
        <p:nvSpPr>
          <p:cNvPr id="6" name="Title 5">
            <a:extLst>
              <a:ext uri="{FF2B5EF4-FFF2-40B4-BE49-F238E27FC236}">
                <a16:creationId xmlns:a16="http://schemas.microsoft.com/office/drawing/2014/main" id="{20F74875-7C89-42AD-C140-31C198735194}"/>
              </a:ext>
            </a:extLst>
          </p:cNvPr>
          <p:cNvSpPr>
            <a:spLocks noGrp="1"/>
          </p:cNvSpPr>
          <p:nvPr>
            <p:ph type="title"/>
          </p:nvPr>
        </p:nvSpPr>
        <p:spPr>
          <a:xfrm>
            <a:off x="566059" y="128183"/>
            <a:ext cx="8075021" cy="993775"/>
          </a:xfrm>
        </p:spPr>
        <p:txBody>
          <a:bodyPr>
            <a:normAutofit/>
          </a:bodyPr>
          <a:lstStyle/>
          <a:p>
            <a:r>
              <a:rPr kumimoji="0" lang="nl-BE" sz="2400" b="1" i="0" u="none" strike="noStrike" cap="none" normalizeH="0" baseline="0" noProof="0" dirty="0">
                <a:ln>
                  <a:noFill/>
                </a:ln>
                <a:solidFill>
                  <a:prstClr val="black"/>
                </a:solidFill>
                <a:effectLst/>
                <a:uLnTx/>
                <a:uFillTx/>
                <a:latin typeface="Calibri Light" panose="020F0302020204030204"/>
                <a:ea typeface="+mj-ea"/>
                <a:cs typeface="+mj-cs"/>
              </a:rPr>
              <a:t>ISA 560 – gebeurtenissen na de einddatum van de verslagperiode</a:t>
            </a:r>
          </a:p>
        </p:txBody>
      </p:sp>
    </p:spTree>
    <p:extLst>
      <p:ext uri="{BB962C8B-B14F-4D97-AF65-F5344CB8AC3E}">
        <p14:creationId xmlns:p14="http://schemas.microsoft.com/office/powerpoint/2010/main" val="1789978656"/>
      </p:ext>
    </p:extLst>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32</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2327953087"/>
              </p:ext>
            </p:extLst>
          </p:nvPr>
        </p:nvGraphicFramePr>
        <p:xfrm>
          <a:off x="325648" y="886294"/>
          <a:ext cx="8085382" cy="1112520"/>
        </p:xfrm>
        <a:graphic>
          <a:graphicData uri="http://schemas.openxmlformats.org/drawingml/2006/table">
            <a:tbl>
              <a:tblPr firstRow="1" bandRow="1">
                <a:tableStyleId>{5C22544A-7EE6-4342-B048-85BDC9FD1C3A}</a:tableStyleId>
              </a:tblPr>
              <a:tblGrid>
                <a:gridCol w="463708">
                  <a:extLst>
                    <a:ext uri="{9D8B030D-6E8A-4147-A177-3AD203B41FA5}">
                      <a16:colId xmlns:a16="http://schemas.microsoft.com/office/drawing/2014/main" val="4241261406"/>
                    </a:ext>
                  </a:extLst>
                </a:gridCol>
                <a:gridCol w="1136446">
                  <a:extLst>
                    <a:ext uri="{9D8B030D-6E8A-4147-A177-3AD203B41FA5}">
                      <a16:colId xmlns:a16="http://schemas.microsoft.com/office/drawing/2014/main" val="3705132759"/>
                    </a:ext>
                  </a:extLst>
                </a:gridCol>
                <a:gridCol w="3490998">
                  <a:extLst>
                    <a:ext uri="{9D8B030D-6E8A-4147-A177-3AD203B41FA5}">
                      <a16:colId xmlns:a16="http://schemas.microsoft.com/office/drawing/2014/main" val="230574239"/>
                    </a:ext>
                  </a:extLst>
                </a:gridCol>
                <a:gridCol w="1497115">
                  <a:extLst>
                    <a:ext uri="{9D8B030D-6E8A-4147-A177-3AD203B41FA5}">
                      <a16:colId xmlns:a16="http://schemas.microsoft.com/office/drawing/2014/main" val="1874336471"/>
                    </a:ext>
                  </a:extLst>
                </a:gridCol>
                <a:gridCol w="1497115">
                  <a:extLst>
                    <a:ext uri="{9D8B030D-6E8A-4147-A177-3AD203B41FA5}">
                      <a16:colId xmlns:a16="http://schemas.microsoft.com/office/drawing/2014/main" val="502491114"/>
                    </a:ext>
                  </a:extLst>
                </a:gridCol>
              </a:tblGrid>
              <a:tr h="257900">
                <a:tc>
                  <a:txBody>
                    <a:bodyPr/>
                    <a:lstStyle/>
                    <a:p>
                      <a:r>
                        <a:rPr lang="nl-BE" sz="1100"/>
                        <a:t>Nr.</a:t>
                      </a:r>
                    </a:p>
                  </a:txBody>
                  <a:tcPr/>
                </a:tc>
                <a:tc>
                  <a:txBody>
                    <a:bodyPr/>
                    <a:lstStyle/>
                    <a:p>
                      <a:r>
                        <a:rPr lang="nl-BE" sz="1100"/>
                        <a:t>Thema</a:t>
                      </a:r>
                    </a:p>
                  </a:txBody>
                  <a:tcPr/>
                </a:tc>
                <a:tc>
                  <a:txBody>
                    <a:bodyPr/>
                    <a:lstStyle/>
                    <a:p>
                      <a:r>
                        <a:rPr lang="nl-BE" sz="1100" u="none"/>
                        <a:t>Opmerking</a:t>
                      </a:r>
                    </a:p>
                  </a:txBody>
                  <a:tcPr/>
                </a:tc>
                <a:tc>
                  <a:txBody>
                    <a:bodyPr/>
                    <a:lstStyle/>
                    <a:p>
                      <a:r>
                        <a:rPr lang="nl-BE" sz="1100"/>
                        <a:t>Feedback van het management</a:t>
                      </a:r>
                    </a:p>
                  </a:txBody>
                  <a:tcPr/>
                </a:tc>
                <a:tc>
                  <a:txBody>
                    <a:bodyPr/>
                    <a:lstStyle/>
                    <a:p>
                      <a:r>
                        <a:rPr lang="nl-BE" sz="1100"/>
                        <a:t>Mogelijke impact op het oordeel (ISA 705)</a:t>
                      </a:r>
                    </a:p>
                  </a:txBody>
                  <a:tcPr/>
                </a:tc>
                <a:extLst>
                  <a:ext uri="{0D108BD9-81ED-4DB2-BD59-A6C34878D82A}">
                    <a16:rowId xmlns:a16="http://schemas.microsoft.com/office/drawing/2014/main" val="2106850564"/>
                  </a:ext>
                </a:extLst>
              </a:tr>
              <a:tr h="245820">
                <a:tc>
                  <a:txBody>
                    <a:bodyPr/>
                    <a:lstStyle/>
                    <a:p>
                      <a:r>
                        <a:rPr lang="nl-BE" sz="1100"/>
                        <a:t>5</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nl-BE" sz="1100" b="0" u="none" dirty="0"/>
                        <a:t>Diversen</a:t>
                      </a:r>
                    </a:p>
                  </a:txBody>
                  <a:tcPr/>
                </a:tc>
                <a:tc>
                  <a:txBody>
                    <a:bodyPr/>
                    <a:lstStyle/>
                    <a:p>
                      <a:pPr algn="just"/>
                      <a:r>
                        <a:rPr kumimoji="0" lang="nl-BE" sz="1100" b="0" u="none">
                          <a:solidFill>
                            <a:schemeClr val="dk1"/>
                          </a:solidFill>
                          <a:effectLst/>
                          <a:latin typeface="+mn-lt"/>
                          <a:ea typeface="+mn-ea"/>
                          <a:cs typeface="+mn-cs"/>
                        </a:rPr>
                        <a:t>Continuïteit</a:t>
                      </a:r>
                    </a:p>
                  </a:txBody>
                  <a:tcPr/>
                </a:tc>
                <a:tc>
                  <a:txBody>
                    <a:bodyPr/>
                    <a:lstStyle/>
                    <a:p>
                      <a:pPr algn="just"/>
                      <a:endParaRPr lang="fr-FR" sz="1100" b="0" dirty="0">
                        <a:solidFill>
                          <a:srgbClr val="FF0000"/>
                        </a:solidFill>
                      </a:endParaRPr>
                    </a:p>
                  </a:txBody>
                  <a:tcPr/>
                </a:tc>
                <a:tc>
                  <a:txBody>
                    <a:bodyPr/>
                    <a:lstStyle/>
                    <a:p>
                      <a:pPr algn="just"/>
                      <a:endParaRPr lang="fr-FR" sz="1100" b="0" dirty="0">
                        <a:solidFill>
                          <a:srgbClr val="FF0000"/>
                        </a:solidFill>
                      </a:endParaRPr>
                    </a:p>
                  </a:txBody>
                  <a:tcPr/>
                </a:tc>
                <a:extLst>
                  <a:ext uri="{0D108BD9-81ED-4DB2-BD59-A6C34878D82A}">
                    <a16:rowId xmlns:a16="http://schemas.microsoft.com/office/drawing/2014/main" val="3915127951"/>
                  </a:ext>
                </a:extLst>
              </a:tr>
              <a:tr h="245820">
                <a:tc>
                  <a:txBody>
                    <a:bodyPr/>
                    <a:lstStyle/>
                    <a:p>
                      <a:r>
                        <a:rPr lang="nl-BE" sz="1100"/>
                        <a:t>6</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nl-BE" sz="1100" b="0" u="none" dirty="0"/>
                        <a:t>Schriftelijke bevestiging</a:t>
                      </a:r>
                    </a:p>
                  </a:txBody>
                  <a:tcPr/>
                </a:tc>
                <a:tc>
                  <a:txBody>
                    <a:bodyPr/>
                    <a:lstStyle/>
                    <a:p>
                      <a:pPr algn="just"/>
                      <a:endParaRPr kumimoji="0" lang="en-BE" sz="1100" b="0" u="none" kern="1200" dirty="0">
                        <a:solidFill>
                          <a:schemeClr val="dk1"/>
                        </a:solidFill>
                        <a:effectLst/>
                        <a:latin typeface="+mn-lt"/>
                        <a:ea typeface="+mn-ea"/>
                        <a:cs typeface="+mn-cs"/>
                      </a:endParaRPr>
                    </a:p>
                  </a:txBody>
                  <a:tcPr/>
                </a:tc>
                <a:tc>
                  <a:txBody>
                    <a:bodyPr/>
                    <a:lstStyle/>
                    <a:p>
                      <a:pPr algn="just"/>
                      <a:endParaRPr lang="fr-FR" sz="1100" b="0" dirty="0">
                        <a:solidFill>
                          <a:srgbClr val="FF0000"/>
                        </a:solidFill>
                      </a:endParaRPr>
                    </a:p>
                  </a:txBody>
                  <a:tcPr/>
                </a:tc>
                <a:tc>
                  <a:txBody>
                    <a:bodyPr/>
                    <a:lstStyle/>
                    <a:p>
                      <a:pPr algn="just"/>
                      <a:endParaRPr lang="fr-FR" sz="1100" b="0" dirty="0">
                        <a:solidFill>
                          <a:srgbClr val="FF0000"/>
                        </a:solidFill>
                      </a:endParaRPr>
                    </a:p>
                  </a:txBody>
                  <a:tcPr/>
                </a:tc>
                <a:extLst>
                  <a:ext uri="{0D108BD9-81ED-4DB2-BD59-A6C34878D82A}">
                    <a16:rowId xmlns:a16="http://schemas.microsoft.com/office/drawing/2014/main" val="1151341946"/>
                  </a:ext>
                </a:extLst>
              </a:tr>
            </a:tbl>
          </a:graphicData>
        </a:graphic>
      </p:graphicFrame>
      <p:sp>
        <p:nvSpPr>
          <p:cNvPr id="6" name="Title 5">
            <a:extLst>
              <a:ext uri="{FF2B5EF4-FFF2-40B4-BE49-F238E27FC236}">
                <a16:creationId xmlns:a16="http://schemas.microsoft.com/office/drawing/2014/main" id="{77BA0DC3-E480-FFF5-DA96-A3BC9BEC9BE8}"/>
              </a:ext>
            </a:extLst>
          </p:cNvPr>
          <p:cNvSpPr>
            <a:spLocks noGrp="1"/>
          </p:cNvSpPr>
          <p:nvPr>
            <p:ph type="title"/>
          </p:nvPr>
        </p:nvSpPr>
        <p:spPr>
          <a:xfrm>
            <a:off x="325649" y="128183"/>
            <a:ext cx="8525360" cy="993775"/>
          </a:xfrm>
        </p:spPr>
        <p:txBody>
          <a:bodyPr>
            <a:normAutofit fontScale="90000"/>
          </a:bodyPr>
          <a:lstStyle/>
          <a:p>
            <a:r>
              <a:rPr lang="nl-BE" dirty="0"/>
              <a:t>ISA 560 – gebeurtenissen na de einddatum van de verslagperiode</a:t>
            </a:r>
            <a:br>
              <a:rPr lang="nl-BE" dirty="0"/>
            </a:br>
            <a:endParaRPr lang="nl-BE" dirty="0"/>
          </a:p>
        </p:txBody>
      </p:sp>
    </p:spTree>
    <p:extLst>
      <p:ext uri="{BB962C8B-B14F-4D97-AF65-F5344CB8AC3E}">
        <p14:creationId xmlns:p14="http://schemas.microsoft.com/office/powerpoint/2010/main" val="690867246"/>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33</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1314035"/>
            <a:ext cx="8348089" cy="1811714"/>
          </a:xfrm>
          <a:prstGeom prst="rect">
            <a:avLst/>
          </a:prstGeom>
          <a:noFill/>
        </p:spPr>
        <p:txBody>
          <a:bodyPr wrap="square" rtlCol="0">
            <a:spAutoFit/>
          </a:bodyPr>
          <a:lstStyle/>
          <a:p>
            <a:pPr algn="just">
              <a:lnSpc>
                <a:spcPct val="107000"/>
              </a:lnSpc>
              <a:spcAft>
                <a:spcPts val="800"/>
              </a:spcAft>
            </a:pPr>
            <a:r>
              <a:rPr lang="nl-BE" sz="1100" dirty="0">
                <a:effectLst/>
                <a:latin typeface="Calibri" panose="020F0502020204030204" pitchFamily="34" charset="0"/>
                <a:ea typeface="Calibri" panose="020F0502020204030204" pitchFamily="34" charset="0"/>
                <a:cs typeface="Times New Roman" panose="02020603050405020304" pitchFamily="18" charset="0"/>
              </a:rPr>
              <a:t>ISA 706.12. Indien de auditor verwacht dat hij in de controleverklaring een paragraaf ter benadrukking van bepaalde aangelegenheden of een paragraaf inzake overige aangelegenheden zal opnemen, dient hij deze verwachting en de formulering van deze paragraaf aan de met governance belaste personen mee te delen. (Zie par. A18)</a:t>
            </a:r>
          </a:p>
          <a:p>
            <a:pPr marL="1143000" lvl="2" indent="-228600" algn="just">
              <a:lnSpc>
                <a:spcPct val="107000"/>
              </a:lnSpc>
              <a:buFont typeface="Wingdings" panose="05000000000000000000" pitchFamily="2" charset="2"/>
              <a:buChar char=""/>
            </a:pPr>
            <a:r>
              <a:rPr lang="nl-BE" sz="1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Te formuleren in het </a:t>
            </a:r>
            <a:r>
              <a:rPr lang="nl-BE" sz="1100" b="1"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document voor de</a:t>
            </a:r>
            <a:r>
              <a:rPr lang="nl-BE" sz="1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afsluitende </a:t>
            </a:r>
            <a:r>
              <a:rPr lang="nl-BE" sz="1100" b="1"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vergadering</a:t>
            </a:r>
            <a:r>
              <a:rPr lang="nl-BE" sz="1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a:t>
            </a:r>
            <a:r>
              <a:rPr lang="nl-BE" sz="1100" i="1" dirty="0" err="1">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closing</a:t>
            </a:r>
            <a:r>
              <a:rPr lang="nl-BE" sz="1100" i="1"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meeting</a:t>
            </a:r>
            <a:r>
              <a:rPr lang="nl-BE" sz="1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a:t>
            </a:r>
            <a:r>
              <a:rPr lang="nl-BE" sz="1100" b="1"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met het management</a:t>
            </a:r>
            <a:r>
              <a:rPr lang="nl-BE" sz="1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a:t>
            </a:r>
          </a:p>
          <a:p>
            <a:pPr marL="1143000" lvl="2" indent="-228600" algn="just">
              <a:lnSpc>
                <a:spcPct val="107000"/>
              </a:lnSpc>
              <a:buFont typeface="Wingdings" panose="05000000000000000000" pitchFamily="2" charset="2"/>
              <a:buChar char=""/>
            </a:pPr>
            <a:r>
              <a:rPr lang="nl-BE" sz="1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Indien van toepassing: Te formuleren in het</a:t>
            </a:r>
            <a:r>
              <a:rPr lang="nl-BE" sz="1100" b="1"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document voor de vergadering met het auditcomité</a:t>
            </a:r>
          </a:p>
          <a:p>
            <a:pPr marL="1143000" lvl="2" indent="-228600" algn="just">
              <a:lnSpc>
                <a:spcPct val="107000"/>
              </a:lnSpc>
              <a:spcAft>
                <a:spcPts val="800"/>
              </a:spcAft>
              <a:buFont typeface="Wingdings" panose="05000000000000000000" pitchFamily="2" charset="2"/>
              <a:buChar char=""/>
            </a:pPr>
            <a:r>
              <a:rPr lang="nl-BE" sz="1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voor zover er leden van de raad van bestuur buiten het management zijn: Te formuleren in </a:t>
            </a:r>
            <a:r>
              <a:rPr lang="nl-BE" sz="1100" b="1"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een officiële brief aan de Raad van Bestuur</a:t>
            </a:r>
            <a:r>
              <a:rPr lang="nl-BE" sz="1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a:t>
            </a:r>
          </a:p>
          <a:p>
            <a:pPr algn="l"/>
            <a:endParaRPr lang="fr-FR" sz="1600" dirty="0">
              <a:solidFill>
                <a:srgbClr val="2F2B20"/>
              </a:solidFill>
              <a:latin typeface="Calibri" panose="020F0502020204030204" pitchFamily="34" charset="0"/>
            </a:endParaRPr>
          </a:p>
        </p:txBody>
      </p:sp>
      <p:sp>
        <p:nvSpPr>
          <p:cNvPr id="5" name="Title 4">
            <a:extLst>
              <a:ext uri="{FF2B5EF4-FFF2-40B4-BE49-F238E27FC236}">
                <a16:creationId xmlns:a16="http://schemas.microsoft.com/office/drawing/2014/main" id="{7E00C41F-33C4-4B33-42CC-15DB8A8DFD98}"/>
              </a:ext>
            </a:extLst>
          </p:cNvPr>
          <p:cNvSpPr>
            <a:spLocks noGrp="1"/>
          </p:cNvSpPr>
          <p:nvPr>
            <p:ph type="title"/>
          </p:nvPr>
        </p:nvSpPr>
        <p:spPr/>
        <p:txBody>
          <a:bodyPr>
            <a:normAutofit fontScale="90000"/>
          </a:bodyPr>
          <a:lstStyle/>
          <a:p>
            <a:r>
              <a:rPr lang="nl-BE" sz="2400" dirty="0"/>
              <a:t>ISA 706 (herzien) – paragrafen ter benadrukking van bepaalde aangelegenheden en paragrafen inzake overige aangelegenheden in de controleverklaring van de onafhankelijke auditor</a:t>
            </a:r>
          </a:p>
        </p:txBody>
      </p:sp>
    </p:spTree>
    <p:extLst>
      <p:ext uri="{BB962C8B-B14F-4D97-AF65-F5344CB8AC3E}">
        <p14:creationId xmlns:p14="http://schemas.microsoft.com/office/powerpoint/2010/main" val="272742427"/>
      </p:ext>
    </p:extLst>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34</a:t>
            </a:fld>
            <a:endParaRPr lang="fr-BE"/>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4579139"/>
          </a:xfrm>
          <a:prstGeom prst="rect">
            <a:avLst/>
          </a:prstGeom>
          <a:noFill/>
        </p:spPr>
        <p:txBody>
          <a:bodyPr wrap="square" rtlCol="0">
            <a:spAutoFit/>
          </a:bodyPr>
          <a:lstStyle/>
          <a:p>
            <a:pPr algn="just">
              <a:lnSpc>
                <a:spcPct val="107000"/>
              </a:lnSpc>
              <a:spcAft>
                <a:spcPts val="800"/>
              </a:spcAft>
            </a:pPr>
            <a:r>
              <a:rPr lang="nl-BE" sz="1100" dirty="0">
                <a:effectLst/>
                <a:latin typeface="Calibri" panose="020F0502020204030204" pitchFamily="34" charset="0"/>
                <a:ea typeface="Calibri" panose="020F0502020204030204" pitchFamily="34" charset="0"/>
                <a:cs typeface="Times New Roman" panose="02020603050405020304" pitchFamily="18" charset="0"/>
              </a:rPr>
              <a:t>ISA 710.18. Indien de auditor concludeert dat er sprake is van een afwijking van materieel belang die invloed heeft op de financiële overzichten over de voorgaande verslagperiode waarover de voorgaande auditor eerder een goedkeurende verklaring heeft uitgebracht, dient de auditor de afwijking mee te delen aan het management op het passende verantwoordelijkheidsniveau en, tenzij alle met governance belaste personen bij het leiden van de entiteit betrokken zijn, de met governance belaste personen, en dient hij te verzoeken dat de voorgaande auditor wordt geïnformeerd. Als de financiële overzichten over de voorgaande verslagperiode worden gewijzigd en de voorgaande auditor ermee instemt om een nieuwe controleverklaring over de gewijzigde financiële overzichten over de voorgaande verslagperiode uit te brengen, dient de auditor alleen over de lopende verslagperiode te rapporteren. (Zie par. A12)</a:t>
            </a:r>
          </a:p>
          <a:p>
            <a:pPr algn="just">
              <a:lnSpc>
                <a:spcPct val="107000"/>
              </a:lnSpc>
              <a:spcAft>
                <a:spcPts val="800"/>
              </a:spcAft>
            </a:pPr>
            <a:r>
              <a:rPr lang="nl-BE" sz="1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nl-BE" sz="1100" dirty="0">
                <a:effectLst/>
                <a:latin typeface="Calibri" panose="020F0502020204030204" pitchFamily="34" charset="0"/>
                <a:ea typeface="Calibri" panose="020F0502020204030204" pitchFamily="34" charset="0"/>
                <a:cs typeface="Times New Roman" panose="02020603050405020304" pitchFamily="18" charset="0"/>
              </a:rPr>
              <a:t>Toepassing van artikelen 3:19 WVV (vennootschappen), 3:49 WVV (verenigingen) en 3:53 WVV (stichtingen) in overweging te nemen.</a:t>
            </a:r>
          </a:p>
          <a:p>
            <a:pPr marL="342900" lvl="0" indent="-342900" algn="just">
              <a:lnSpc>
                <a:spcPct val="107000"/>
              </a:lnSpc>
              <a:buFont typeface="Wingdings" panose="05000000000000000000" pitchFamily="2" charset="2"/>
              <a:buChar char=""/>
            </a:pPr>
            <a:r>
              <a:rPr lang="nl-BE" sz="1100" dirty="0">
                <a:effectLst/>
              </a:rPr>
              <a:t>Verschil tussen de verplichte correctie (inbreuk op het boekhoudrecht waardoor de jaarrekening geen getrouw beeld geeft van het vermogen) en de niet-verplichte correctie</a:t>
            </a:r>
          </a:p>
          <a:p>
            <a:pPr marL="342900" lvl="0" indent="-342900" algn="just">
              <a:lnSpc>
                <a:spcPct val="107000"/>
              </a:lnSpc>
              <a:spcAft>
                <a:spcPts val="800"/>
              </a:spcAft>
              <a:buFont typeface="Wingdings" panose="05000000000000000000" pitchFamily="2" charset="2"/>
              <a:buChar char=""/>
            </a:pPr>
            <a:r>
              <a:rPr lang="nl-BE" sz="1100" dirty="0">
                <a:effectLst/>
                <a:latin typeface="Calibri" panose="020F0502020204030204" pitchFamily="34" charset="0"/>
                <a:ea typeface="Calibri" panose="020F0502020204030204" pitchFamily="34" charset="0"/>
                <a:cs typeface="Calibri" panose="020F0502020204030204" pitchFamily="34" charset="0"/>
              </a:rPr>
              <a:t>De correctie moet ter goedkeuring worden voorgelegd aan de vennoten verenigd in vergadering of de algemene vergadering, tenzij zij resulteert uit de rechtzetting door het bestuursorgaan van loutere materiële fouten </a:t>
            </a:r>
          </a:p>
          <a:p>
            <a:pPr algn="just">
              <a:lnSpc>
                <a:spcPct val="107000"/>
              </a:lnSpc>
              <a:spcAft>
                <a:spcPts val="800"/>
              </a:spcAft>
            </a:pPr>
            <a:r>
              <a:rPr lang="nl-BE" sz="1100" dirty="0">
                <a:effectLst/>
                <a:latin typeface="Calibri" panose="020F0502020204030204" pitchFamily="34" charset="0"/>
                <a:ea typeface="Calibri" panose="020F0502020204030204" pitchFamily="34" charset="0"/>
                <a:cs typeface="Calibri" panose="020F0502020204030204" pitchFamily="34" charset="0"/>
              </a:rPr>
              <a:t> </a:t>
            </a:r>
          </a:p>
          <a:p>
            <a:pPr marL="1143000" lvl="2" indent="-228600" algn="just">
              <a:spcAft>
                <a:spcPts val="600"/>
              </a:spcAft>
              <a:buFont typeface="Wingdings" panose="05000000000000000000" pitchFamily="2" charset="2"/>
              <a:buChar char=""/>
            </a:pPr>
            <a:r>
              <a:rPr lang="nl-BE" sz="1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Te formuleren in het </a:t>
            </a:r>
            <a:r>
              <a:rPr lang="nl-BE" sz="1100" b="1"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document voor de</a:t>
            </a:r>
            <a:r>
              <a:rPr lang="nl-BE" sz="1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afsluitende </a:t>
            </a:r>
            <a:r>
              <a:rPr lang="nl-BE" sz="1100" b="1"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vergadering</a:t>
            </a:r>
            <a:r>
              <a:rPr lang="nl-BE" sz="1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a:t>
            </a:r>
            <a:r>
              <a:rPr lang="nl-BE" sz="1100" i="1" dirty="0" err="1">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closing</a:t>
            </a:r>
            <a:r>
              <a:rPr lang="nl-BE" sz="1100" i="1"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meeting</a:t>
            </a:r>
            <a:r>
              <a:rPr lang="nl-BE" sz="1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a:t>
            </a:r>
            <a:r>
              <a:rPr lang="nl-BE" sz="1100" b="1"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met het management</a:t>
            </a:r>
          </a:p>
          <a:p>
            <a:pPr marL="1143000" lvl="2" indent="-228600" algn="just">
              <a:spcAft>
                <a:spcPts val="600"/>
              </a:spcAft>
              <a:buFont typeface="Wingdings" panose="05000000000000000000" pitchFamily="2" charset="2"/>
              <a:buChar char=""/>
            </a:pPr>
            <a:r>
              <a:rPr lang="nl-BE" sz="1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Indien van toepassing: Te formuleren in het</a:t>
            </a:r>
            <a:r>
              <a:rPr lang="nl-BE" sz="1100" b="1"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document voor de vergadering met het auditcomité</a:t>
            </a:r>
          </a:p>
          <a:p>
            <a:pPr marL="1143000" lvl="2" indent="-228600" algn="just">
              <a:spcAft>
                <a:spcPts val="600"/>
              </a:spcAft>
              <a:buFont typeface="Wingdings" panose="05000000000000000000" pitchFamily="2" charset="2"/>
              <a:buChar char=""/>
            </a:pPr>
            <a:r>
              <a:rPr lang="nl-BE" sz="1100" dirty="0">
                <a:effectLst>
                  <a:outerShdw blurRad="38100" dist="25400" dir="5400000" algn="ctr">
                    <a:srgbClr val="6E747A">
                      <a:alpha val="43000"/>
                    </a:srgbClr>
                  </a:outerShdw>
                </a:effectLst>
                <a:latin typeface="Calibri" panose="020F0502020204030204" pitchFamily="34" charset="0"/>
                <a:cs typeface="Times New Roman" panose="02020603050405020304" pitchFamily="18" charset="0"/>
              </a:rPr>
              <a:t>voor zover er leden van de raad van bestuur buiten het management zijn: Te formuleren in </a:t>
            </a:r>
            <a:r>
              <a:rPr lang="nl-BE" sz="1100" b="0" dirty="0">
                <a:effectLst>
                  <a:outerShdw blurRad="38100" dist="25400" dir="5400000" algn="ctr">
                    <a:srgbClr val="6E747A">
                      <a:alpha val="43000"/>
                    </a:srgbClr>
                  </a:outerShdw>
                </a:effectLst>
                <a:latin typeface="Calibri" panose="020F0502020204030204" pitchFamily="34" charset="0"/>
                <a:cs typeface="Times New Roman" panose="02020603050405020304" pitchFamily="18" charset="0"/>
              </a:rPr>
              <a:t>een</a:t>
            </a:r>
            <a:r>
              <a:rPr lang="nl-BE" sz="1100" b="1" dirty="0">
                <a:effectLst>
                  <a:outerShdw blurRad="38100" dist="25400" dir="5400000" algn="ctr">
                    <a:srgbClr val="6E747A">
                      <a:alpha val="43000"/>
                    </a:srgbClr>
                  </a:outerShdw>
                </a:effectLst>
                <a:latin typeface="Calibri" panose="020F0502020204030204" pitchFamily="34" charset="0"/>
                <a:cs typeface="Times New Roman" panose="02020603050405020304" pitchFamily="18" charset="0"/>
              </a:rPr>
              <a:t> officiële brief aan de Raad van Bestuur </a:t>
            </a:r>
          </a:p>
          <a:p>
            <a:pPr marL="1143000" lvl="2" indent="-228600">
              <a:lnSpc>
                <a:spcPct val="107000"/>
              </a:lnSpc>
              <a:spcAft>
                <a:spcPts val="800"/>
              </a:spcAft>
              <a:buFont typeface="Wingdings" panose="05000000000000000000" pitchFamily="2" charset="2"/>
              <a:buChar char=""/>
            </a:pPr>
            <a:endParaRPr lang="en-BE"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fr-FR" sz="1600" dirty="0">
              <a:solidFill>
                <a:srgbClr val="2F2B20"/>
              </a:solidFill>
              <a:latin typeface="Calibri" panose="020F0502020204030204" pitchFamily="34" charset="0"/>
            </a:endParaRPr>
          </a:p>
        </p:txBody>
      </p:sp>
      <p:sp>
        <p:nvSpPr>
          <p:cNvPr id="5" name="Title 4">
            <a:extLst>
              <a:ext uri="{FF2B5EF4-FFF2-40B4-BE49-F238E27FC236}">
                <a16:creationId xmlns:a16="http://schemas.microsoft.com/office/drawing/2014/main" id="{2DAA4EA0-D48E-F3E0-8EFF-E4C997375A8A}"/>
              </a:ext>
            </a:extLst>
          </p:cNvPr>
          <p:cNvSpPr>
            <a:spLocks noGrp="1"/>
          </p:cNvSpPr>
          <p:nvPr>
            <p:ph type="title"/>
          </p:nvPr>
        </p:nvSpPr>
        <p:spPr>
          <a:xfrm>
            <a:off x="362857" y="128183"/>
            <a:ext cx="8488152" cy="993775"/>
          </a:xfrm>
        </p:spPr>
        <p:txBody>
          <a:bodyPr>
            <a:normAutofit/>
          </a:bodyPr>
          <a:lstStyle/>
          <a:p>
            <a:r>
              <a:rPr lang="nl-BE" sz="2400" dirty="0"/>
              <a:t>ISA 710 – ter vergelijking opgenomen informatie – overeenkomstige cijfers en vergelijkende financiële overzichten</a:t>
            </a:r>
          </a:p>
        </p:txBody>
      </p:sp>
    </p:spTree>
    <p:extLst>
      <p:ext uri="{BB962C8B-B14F-4D97-AF65-F5344CB8AC3E}">
        <p14:creationId xmlns:p14="http://schemas.microsoft.com/office/powerpoint/2010/main" val="1454330432"/>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3" y="1057562"/>
            <a:ext cx="51435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4" y="1065164"/>
            <a:ext cx="51434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75942" y="2691064"/>
            <a:ext cx="1876484"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727288"/>
            <a:ext cx="2925267" cy="3134219"/>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70" y="1049957"/>
            <a:ext cx="5143502"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3CA9DDE-7938-B87A-9DDB-02D5D40C63B7}"/>
              </a:ext>
            </a:extLst>
          </p:cNvPr>
          <p:cNvSpPr>
            <a:spLocks noGrp="1"/>
          </p:cNvSpPr>
          <p:nvPr>
            <p:ph type="title"/>
          </p:nvPr>
        </p:nvSpPr>
        <p:spPr>
          <a:xfrm>
            <a:off x="199505" y="440141"/>
            <a:ext cx="2377441" cy="2540623"/>
          </a:xfrm>
        </p:spPr>
        <p:txBody>
          <a:bodyPr anchor="b">
            <a:normAutofit/>
          </a:bodyPr>
          <a:lstStyle/>
          <a:p>
            <a:pPr algn="r"/>
            <a:r>
              <a:rPr lang="nl-BE" sz="2400" b="1" dirty="0">
                <a:solidFill>
                  <a:srgbClr val="FFFFFF"/>
                </a:solidFill>
              </a:rPr>
              <a:t>Risico-inschatting en het inspelen op de risico’s door de auditor</a:t>
            </a:r>
          </a:p>
        </p:txBody>
      </p:sp>
      <p:sp>
        <p:nvSpPr>
          <p:cNvPr id="4" name="Espace réservé du numéro de diapositive 3">
            <a:extLst>
              <a:ext uri="{FF2B5EF4-FFF2-40B4-BE49-F238E27FC236}">
                <a16:creationId xmlns:a16="http://schemas.microsoft.com/office/drawing/2014/main" id="{EFDD4EAA-D40C-4917-CF18-8FBF01901757}"/>
              </a:ext>
            </a:extLst>
          </p:cNvPr>
          <p:cNvSpPr>
            <a:spLocks noGrp="1"/>
          </p:cNvSpPr>
          <p:nvPr>
            <p:ph type="sldNum" sz="quarter" idx="12"/>
          </p:nvPr>
        </p:nvSpPr>
        <p:spPr>
          <a:xfrm>
            <a:off x="8778240" y="4841748"/>
            <a:ext cx="336042" cy="273843"/>
          </a:xfrm>
        </p:spPr>
        <p:txBody>
          <a:bodyPr>
            <a:normAutofit/>
          </a:bodyPr>
          <a:lstStyle/>
          <a:p>
            <a:pPr>
              <a:spcAft>
                <a:spcPts val="600"/>
              </a:spcAft>
            </a:pPr>
            <a:fld id="{BA5C1104-F897-4EEC-9A43-EF84856E00A4}" type="slidenum">
              <a:rPr lang="fr-BE" sz="800">
                <a:solidFill>
                  <a:schemeClr val="tx1">
                    <a:lumMod val="50000"/>
                    <a:lumOff val="50000"/>
                  </a:schemeClr>
                </a:solidFill>
              </a:rPr>
              <a:pPr>
                <a:spcAft>
                  <a:spcPts val="600"/>
                </a:spcAft>
              </a:pPr>
              <a:t>4</a:t>
            </a:fld>
            <a:endParaRPr lang="fr-BE" sz="800">
              <a:solidFill>
                <a:schemeClr val="tx1">
                  <a:lumMod val="50000"/>
                  <a:lumOff val="50000"/>
                </a:schemeClr>
              </a:solidFill>
            </a:endParaRPr>
          </a:p>
        </p:txBody>
      </p:sp>
      <p:sp>
        <p:nvSpPr>
          <p:cNvPr id="9" name="Flèche : bas 9">
            <a:extLst>
              <a:ext uri="{FF2B5EF4-FFF2-40B4-BE49-F238E27FC236}">
                <a16:creationId xmlns:a16="http://schemas.microsoft.com/office/drawing/2014/main" id="{848739E9-6655-9D56-1136-12E62F82A907}"/>
              </a:ext>
            </a:extLst>
          </p:cNvPr>
          <p:cNvSpPr/>
          <p:nvPr/>
        </p:nvSpPr>
        <p:spPr>
          <a:xfrm>
            <a:off x="7734226" y="1125238"/>
            <a:ext cx="907143" cy="44268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1" name="Picture 10">
            <a:extLst>
              <a:ext uri="{FF2B5EF4-FFF2-40B4-BE49-F238E27FC236}">
                <a16:creationId xmlns:a16="http://schemas.microsoft.com/office/drawing/2014/main" id="{989ACA05-1EDB-7946-C524-7D0AF1EDABE2}"/>
              </a:ext>
            </a:extLst>
          </p:cNvPr>
          <p:cNvPicPr>
            <a:picLocks noChangeAspect="1"/>
          </p:cNvPicPr>
          <p:nvPr/>
        </p:nvPicPr>
        <p:blipFill>
          <a:blip r:embed="rId3"/>
          <a:stretch>
            <a:fillRect/>
          </a:stretch>
        </p:blipFill>
        <p:spPr>
          <a:xfrm>
            <a:off x="3080874" y="1670251"/>
            <a:ext cx="6008327" cy="3329985"/>
          </a:xfrm>
          <a:prstGeom prst="rect">
            <a:avLst/>
          </a:prstGeom>
        </p:spPr>
      </p:pic>
      <p:pic>
        <p:nvPicPr>
          <p:cNvPr id="13" name="Picture 12">
            <a:extLst>
              <a:ext uri="{FF2B5EF4-FFF2-40B4-BE49-F238E27FC236}">
                <a16:creationId xmlns:a16="http://schemas.microsoft.com/office/drawing/2014/main" id="{2BD4D417-00BA-DBD7-214A-DD97B79325B1}"/>
              </a:ext>
            </a:extLst>
          </p:cNvPr>
          <p:cNvPicPr>
            <a:picLocks noChangeAspect="1"/>
          </p:cNvPicPr>
          <p:nvPr/>
        </p:nvPicPr>
        <p:blipFill>
          <a:blip r:embed="rId4"/>
          <a:stretch>
            <a:fillRect/>
          </a:stretch>
        </p:blipFill>
        <p:spPr>
          <a:xfrm>
            <a:off x="3160981" y="348029"/>
            <a:ext cx="5953301" cy="739204"/>
          </a:xfrm>
          <a:prstGeom prst="rect">
            <a:avLst/>
          </a:prstGeom>
        </p:spPr>
      </p:pic>
    </p:spTree>
    <p:extLst>
      <p:ext uri="{BB962C8B-B14F-4D97-AF65-F5344CB8AC3E}">
        <p14:creationId xmlns:p14="http://schemas.microsoft.com/office/powerpoint/2010/main" val="1196276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3" y="1057562"/>
            <a:ext cx="51435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4" y="1065164"/>
            <a:ext cx="51434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75942" y="2691064"/>
            <a:ext cx="1876484"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727288"/>
            <a:ext cx="2925267" cy="3134219"/>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70" y="1049957"/>
            <a:ext cx="5143502"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3CA9DDE-7938-B87A-9DDB-02D5D40C63B7}"/>
              </a:ext>
            </a:extLst>
          </p:cNvPr>
          <p:cNvSpPr>
            <a:spLocks noGrp="1"/>
          </p:cNvSpPr>
          <p:nvPr>
            <p:ph type="title"/>
          </p:nvPr>
        </p:nvSpPr>
        <p:spPr>
          <a:xfrm>
            <a:off x="350041" y="38730"/>
            <a:ext cx="2401025" cy="2540623"/>
          </a:xfrm>
        </p:spPr>
        <p:txBody>
          <a:bodyPr anchor="b">
            <a:normAutofit/>
          </a:bodyPr>
          <a:lstStyle/>
          <a:p>
            <a:pPr algn="r"/>
            <a:r>
              <a:rPr lang="nl-BE" sz="2000" b="1">
                <a:solidFill>
                  <a:srgbClr val="FFFFFF"/>
                </a:solidFill>
              </a:rPr>
              <a:t>Soorten van oordeel</a:t>
            </a:r>
          </a:p>
        </p:txBody>
      </p:sp>
      <p:sp>
        <p:nvSpPr>
          <p:cNvPr id="4" name="Espace réservé du numéro de diapositive 3">
            <a:extLst>
              <a:ext uri="{FF2B5EF4-FFF2-40B4-BE49-F238E27FC236}">
                <a16:creationId xmlns:a16="http://schemas.microsoft.com/office/drawing/2014/main" id="{EFDD4EAA-D40C-4917-CF18-8FBF01901757}"/>
              </a:ext>
            </a:extLst>
          </p:cNvPr>
          <p:cNvSpPr>
            <a:spLocks noGrp="1"/>
          </p:cNvSpPr>
          <p:nvPr>
            <p:ph type="sldNum" sz="quarter" idx="12"/>
          </p:nvPr>
        </p:nvSpPr>
        <p:spPr>
          <a:xfrm>
            <a:off x="8778240" y="4841748"/>
            <a:ext cx="336042" cy="273843"/>
          </a:xfrm>
        </p:spPr>
        <p:txBody>
          <a:bodyPr>
            <a:normAutofit/>
          </a:bodyPr>
          <a:lstStyle/>
          <a:p>
            <a:pPr>
              <a:spcAft>
                <a:spcPts val="600"/>
              </a:spcAft>
            </a:pPr>
            <a:fld id="{BA5C1104-F897-4EEC-9A43-EF84856E00A4}" type="slidenum">
              <a:rPr lang="fr-BE" sz="800">
                <a:solidFill>
                  <a:schemeClr val="tx1">
                    <a:lumMod val="50000"/>
                    <a:lumOff val="50000"/>
                  </a:schemeClr>
                </a:solidFill>
              </a:rPr>
              <a:pPr>
                <a:spcAft>
                  <a:spcPts val="600"/>
                </a:spcAft>
              </a:pPr>
              <a:t>5</a:t>
            </a:fld>
            <a:endParaRPr lang="fr-BE" sz="800">
              <a:solidFill>
                <a:schemeClr val="tx1">
                  <a:lumMod val="50000"/>
                  <a:lumOff val="50000"/>
                </a:schemeClr>
              </a:solidFill>
            </a:endParaRPr>
          </a:p>
        </p:txBody>
      </p:sp>
      <p:pic>
        <p:nvPicPr>
          <p:cNvPr id="7" name="Picture 6">
            <a:extLst>
              <a:ext uri="{FF2B5EF4-FFF2-40B4-BE49-F238E27FC236}">
                <a16:creationId xmlns:a16="http://schemas.microsoft.com/office/drawing/2014/main" id="{F429BF48-77CC-0580-C0C8-6F6F22E150E4}"/>
              </a:ext>
            </a:extLst>
          </p:cNvPr>
          <p:cNvPicPr>
            <a:picLocks noChangeAspect="1"/>
          </p:cNvPicPr>
          <p:nvPr/>
        </p:nvPicPr>
        <p:blipFill>
          <a:blip r:embed="rId3"/>
          <a:stretch>
            <a:fillRect/>
          </a:stretch>
        </p:blipFill>
        <p:spPr>
          <a:xfrm>
            <a:off x="3177971" y="640034"/>
            <a:ext cx="5987680" cy="4069752"/>
          </a:xfrm>
          <a:prstGeom prst="rect">
            <a:avLst/>
          </a:prstGeom>
        </p:spPr>
      </p:pic>
    </p:spTree>
    <p:extLst>
      <p:ext uri="{BB962C8B-B14F-4D97-AF65-F5344CB8AC3E}">
        <p14:creationId xmlns:p14="http://schemas.microsoft.com/office/powerpoint/2010/main" val="3879164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A9DDE-7938-B87A-9DDB-02D5D40C63B7}"/>
              </a:ext>
            </a:extLst>
          </p:cNvPr>
          <p:cNvSpPr>
            <a:spLocks noGrp="1"/>
          </p:cNvSpPr>
          <p:nvPr>
            <p:ph type="title"/>
          </p:nvPr>
        </p:nvSpPr>
        <p:spPr/>
        <p:txBody>
          <a:bodyPr>
            <a:normAutofit/>
          </a:bodyPr>
          <a:lstStyle/>
          <a:p>
            <a:r>
              <a:rPr lang="nl-BE" sz="2400" b="1" dirty="0"/>
              <a:t>Overzicht van de verantwoordelijkheden</a:t>
            </a:r>
          </a:p>
        </p:txBody>
      </p:sp>
      <p:sp>
        <p:nvSpPr>
          <p:cNvPr id="3" name="Espace réservé du contenu 2">
            <a:extLst>
              <a:ext uri="{FF2B5EF4-FFF2-40B4-BE49-F238E27FC236}">
                <a16:creationId xmlns:a16="http://schemas.microsoft.com/office/drawing/2014/main" id="{C67557DA-8984-998B-1F2A-7399FD9B2946}"/>
              </a:ext>
            </a:extLst>
          </p:cNvPr>
          <p:cNvSpPr>
            <a:spLocks noGrp="1"/>
          </p:cNvSpPr>
          <p:nvPr>
            <p:ph idx="1"/>
          </p:nvPr>
        </p:nvSpPr>
        <p:spPr>
          <a:xfrm>
            <a:off x="280307" y="1036184"/>
            <a:ext cx="8616950" cy="3262312"/>
          </a:xfrm>
        </p:spPr>
        <p:txBody>
          <a:bodyPr>
            <a:noAutofit/>
          </a:bodyPr>
          <a:lstStyle/>
          <a:p>
            <a:pPr marL="0" indent="0" algn="just" fontAlgn="base">
              <a:lnSpc>
                <a:spcPct val="120000"/>
              </a:lnSpc>
              <a:spcBef>
                <a:spcPts val="0"/>
              </a:spcBef>
              <a:buNone/>
            </a:pPr>
            <a:r>
              <a:rPr lang="nl-BE" sz="1100" b="1" cap="small" dirty="0">
                <a:effectLst/>
                <a:latin typeface="Calibri" panose="020F0502020204030204" pitchFamily="34" charset="0"/>
                <a:ea typeface="Calibri" panose="020F0502020204030204" pitchFamily="34" charset="0"/>
                <a:cs typeface="Times New Roman" panose="02020603050405020304" pitchFamily="18" charset="0"/>
              </a:rPr>
              <a:t>Verantwoordelijkheden van het bestuursorgaan voor het opstellen van de financiële overzichten</a:t>
            </a:r>
          </a:p>
          <a:p>
            <a:pPr marL="0" indent="0" algn="just">
              <a:lnSpc>
                <a:spcPct val="120000"/>
              </a:lnSpc>
              <a:spcBef>
                <a:spcPts val="0"/>
              </a:spcBef>
              <a:buNone/>
            </a:pPr>
            <a:r>
              <a:rPr lang="nl-BE" sz="1100" dirty="0">
                <a:effectLst/>
                <a:latin typeface="Calibri" panose="020F0502020204030204" pitchFamily="34" charset="0"/>
                <a:ea typeface="Calibri" panose="020F0502020204030204" pitchFamily="34" charset="0"/>
                <a:cs typeface="Calibri" panose="020F0502020204030204" pitchFamily="34" charset="0"/>
              </a:rPr>
              <a:t>Het bestuursorgaan is verantwoordelijk voor het opstellen van de financiële overzichten die een getrouw beeld geven in overeenstemming met het in het Waalse Gewest van toepassing zijnde boekhoudkundig referentiestelsel, alsook voor de interne beheersing die het bestuursorgaan noodzakelijk acht voor het opstellen van rekeningen die geen afwijking van materieel belang bevatten die het gevolg is van fraude of van fouten.</a:t>
            </a:r>
          </a:p>
          <a:p>
            <a:pPr marL="0" indent="0" algn="just">
              <a:lnSpc>
                <a:spcPct val="120000"/>
              </a:lnSpc>
              <a:spcBef>
                <a:spcPts val="0"/>
              </a:spcBef>
              <a:buNone/>
            </a:pPr>
            <a:r>
              <a:rPr lang="nl-BE" sz="1100" dirty="0">
                <a:effectLst/>
                <a:latin typeface="Calibri" panose="020F0502020204030204" pitchFamily="34" charset="0"/>
                <a:ea typeface="Calibri" panose="020F0502020204030204" pitchFamily="34" charset="0"/>
                <a:cs typeface="Calibri" panose="020F0502020204030204" pitchFamily="34" charset="0"/>
              </a:rPr>
              <a:t>Bij het opstellen van deze financiële overzichten is het bestuursorgaan verantwoordelijk voor het inschatten van de mogelijkheid van de instelling om haar continuïteit te handhaven, het toelichten, indien van toepassing, van aangelegenheden die met continuïteit verband houden en het gebruiken van de continuïteitsveronderstelling, tenzij het bestuursorgaan het voornemen heeft om de openbare bestuurseenheid (</a:t>
            </a:r>
            <a:r>
              <a:rPr lang="nl-BE" sz="1100" i="1" dirty="0" err="1">
                <a:effectLst/>
                <a:latin typeface="Calibri" panose="020F0502020204030204" pitchFamily="34" charset="0"/>
                <a:ea typeface="Calibri" panose="020F0502020204030204" pitchFamily="34" charset="0"/>
                <a:cs typeface="Calibri" panose="020F0502020204030204" pitchFamily="34" charset="0"/>
              </a:rPr>
              <a:t>unité</a:t>
            </a:r>
            <a:r>
              <a:rPr lang="nl-BE" sz="1100" i="1" dirty="0">
                <a:effectLst/>
                <a:latin typeface="Calibri" panose="020F0502020204030204" pitchFamily="34" charset="0"/>
                <a:ea typeface="Calibri" panose="020F0502020204030204" pitchFamily="34" charset="0"/>
                <a:cs typeface="Calibri" panose="020F0502020204030204" pitchFamily="34" charset="0"/>
              </a:rPr>
              <a:t> </a:t>
            </a:r>
            <a:r>
              <a:rPr lang="nl-BE" sz="1100" i="1" dirty="0" err="1">
                <a:effectLst/>
                <a:latin typeface="Calibri" panose="020F0502020204030204" pitchFamily="34" charset="0"/>
                <a:ea typeface="Calibri" panose="020F0502020204030204" pitchFamily="34" charset="0"/>
                <a:cs typeface="Calibri" panose="020F0502020204030204" pitchFamily="34" charset="0"/>
              </a:rPr>
              <a:t>d’administration</a:t>
            </a:r>
            <a:r>
              <a:rPr lang="nl-BE" sz="1100" dirty="0">
                <a:effectLst/>
                <a:latin typeface="Calibri" panose="020F0502020204030204" pitchFamily="34" charset="0"/>
                <a:ea typeface="Calibri" panose="020F0502020204030204" pitchFamily="34" charset="0"/>
                <a:cs typeface="Calibri" panose="020F0502020204030204" pitchFamily="34" charset="0"/>
              </a:rPr>
              <a:t>, UAP) van type 2 te vereffenen of om de bedrijfsactiviteiten te beëindigen, of indien hij geen andere realistische alternatieve oplossing heeft. </a:t>
            </a:r>
          </a:p>
          <a:p>
            <a:pPr marL="0" indent="0" algn="just">
              <a:lnSpc>
                <a:spcPct val="120000"/>
              </a:lnSpc>
              <a:spcBef>
                <a:spcPts val="0"/>
              </a:spcBef>
              <a:buNone/>
            </a:pP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fontAlgn="base">
              <a:lnSpc>
                <a:spcPct val="120000"/>
              </a:lnSpc>
              <a:spcBef>
                <a:spcPts val="0"/>
              </a:spcBef>
              <a:buNone/>
            </a:pPr>
            <a:r>
              <a:rPr lang="nl-BE" sz="1100" b="1" cap="small" dirty="0">
                <a:effectLst/>
                <a:latin typeface="Calibri" panose="020F0502020204030204" pitchFamily="34" charset="0"/>
                <a:ea typeface="Calibri" panose="020F0502020204030204" pitchFamily="34" charset="0"/>
                <a:cs typeface="Times New Roman" panose="02020603050405020304" pitchFamily="18" charset="0"/>
              </a:rPr>
              <a:t>Verantwoordelijkheden van de </a:t>
            </a:r>
            <a:r>
              <a:rPr lang="nl-BE" sz="1100" b="1" cap="small" dirty="0">
                <a:latin typeface="Calibri" panose="020F0502020204030204" pitchFamily="34" charset="0"/>
                <a:ea typeface="Calibri" panose="020F0502020204030204" pitchFamily="34" charset="0"/>
                <a:cs typeface="Times New Roman" panose="02020603050405020304" pitchFamily="18" charset="0"/>
              </a:rPr>
              <a:t>commissaris</a:t>
            </a:r>
            <a:r>
              <a:rPr lang="nl-BE" sz="1100" b="1" cap="small" dirty="0">
                <a:effectLst/>
                <a:latin typeface="Calibri" panose="020F0502020204030204" pitchFamily="34" charset="0"/>
                <a:ea typeface="Calibri" panose="020F0502020204030204" pitchFamily="34" charset="0"/>
                <a:cs typeface="Times New Roman" panose="02020603050405020304" pitchFamily="18" charset="0"/>
              </a:rPr>
              <a:t> voor de controle van de financiële overzichten</a:t>
            </a:r>
          </a:p>
          <a:p>
            <a:pPr marL="0" indent="0" algn="just">
              <a:lnSpc>
                <a:spcPct val="120000"/>
              </a:lnSpc>
              <a:spcBef>
                <a:spcPts val="0"/>
              </a:spcBef>
              <a:buNone/>
            </a:pPr>
            <a:r>
              <a:rPr lang="nl-BE" sz="1100" dirty="0">
                <a:effectLst/>
                <a:latin typeface="Calibri" panose="020F0502020204030204" pitchFamily="34" charset="0"/>
                <a:ea typeface="Calibri" panose="020F0502020204030204" pitchFamily="34" charset="0"/>
                <a:cs typeface="Calibri" panose="020F0502020204030204" pitchFamily="34" charset="0"/>
              </a:rPr>
              <a:t>Onze doelstellingen zijn het verkrijgen van een redelijke mate van zekerheid over de vraag of de financiële overzichten als geheel geen afwijking van materieel belang bevatten die het gevolg zijn van fraude of van fouten en het uitbrengen van een commissarisverslag waarin ons oordeel is opgenomen. Een redelijke mate van zekerheid is een hoog niveau van zekerheid, maar is geen garantie dat een controle die overeenkomstig de ISA’s is uitgevoerd altijd een afwijking van materieel belang ontdekt wanneer die bestaat. Afwijkingen kunnen zich voordoen als gevolg van fraude of fouten en worden als van materieel belang beschouwd indien redelijkerwijs kan worden verwacht dat zij, individueel of gezamenlijk, de economische beslissingen genomen door gebruikers op basis van deze financiële overzichten, beïnvloeden.</a:t>
            </a:r>
          </a:p>
          <a:p>
            <a:pPr marL="0" indent="0">
              <a:buNone/>
            </a:pPr>
            <a:endParaRPr lang="fr-BE" sz="1100" dirty="0"/>
          </a:p>
        </p:txBody>
      </p:sp>
      <p:sp>
        <p:nvSpPr>
          <p:cNvPr id="4" name="Espace réservé du numéro de diapositive 3">
            <a:extLst>
              <a:ext uri="{FF2B5EF4-FFF2-40B4-BE49-F238E27FC236}">
                <a16:creationId xmlns:a16="http://schemas.microsoft.com/office/drawing/2014/main" id="{EFDD4EAA-D40C-4917-CF18-8FBF01901757}"/>
              </a:ext>
            </a:extLst>
          </p:cNvPr>
          <p:cNvSpPr>
            <a:spLocks noGrp="1"/>
          </p:cNvSpPr>
          <p:nvPr>
            <p:ph type="sldNum" sz="quarter" idx="12"/>
          </p:nvPr>
        </p:nvSpPr>
        <p:spPr/>
        <p:txBody>
          <a:bodyPr/>
          <a:lstStyle/>
          <a:p>
            <a:fld id="{BA5C1104-F897-4EEC-9A43-EF84856E00A4}" type="slidenum">
              <a:rPr lang="fr-BE" smtClean="0"/>
              <a:t>6</a:t>
            </a:fld>
            <a:endParaRPr lang="fr-BE"/>
          </a:p>
        </p:txBody>
      </p:sp>
    </p:spTree>
    <p:extLst>
      <p:ext uri="{BB962C8B-B14F-4D97-AF65-F5344CB8AC3E}">
        <p14:creationId xmlns:p14="http://schemas.microsoft.com/office/powerpoint/2010/main" val="1345419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A9DDE-7938-B87A-9DDB-02D5D40C63B7}"/>
              </a:ext>
            </a:extLst>
          </p:cNvPr>
          <p:cNvSpPr>
            <a:spLocks noGrp="1"/>
          </p:cNvSpPr>
          <p:nvPr>
            <p:ph type="title"/>
          </p:nvPr>
        </p:nvSpPr>
        <p:spPr>
          <a:xfrm>
            <a:off x="628649" y="274638"/>
            <a:ext cx="8239579" cy="993775"/>
          </a:xfrm>
        </p:spPr>
        <p:txBody>
          <a:bodyPr>
            <a:normAutofit/>
          </a:bodyPr>
          <a:lstStyle/>
          <a:p>
            <a:pPr algn="just"/>
            <a:r>
              <a:rPr lang="nl-BE" sz="2400" b="1" dirty="0"/>
              <a:t>Samenvatting van de voornaamste geïdentificeerde risico’s en manieren van inspelen op de risico’s</a:t>
            </a:r>
          </a:p>
        </p:txBody>
      </p:sp>
      <p:sp>
        <p:nvSpPr>
          <p:cNvPr id="4" name="Espace réservé du numéro de diapositive 3">
            <a:extLst>
              <a:ext uri="{FF2B5EF4-FFF2-40B4-BE49-F238E27FC236}">
                <a16:creationId xmlns:a16="http://schemas.microsoft.com/office/drawing/2014/main" id="{EFDD4EAA-D40C-4917-CF18-8FBF01901757}"/>
              </a:ext>
            </a:extLst>
          </p:cNvPr>
          <p:cNvSpPr>
            <a:spLocks noGrp="1"/>
          </p:cNvSpPr>
          <p:nvPr>
            <p:ph type="sldNum" sz="quarter" idx="12"/>
          </p:nvPr>
        </p:nvSpPr>
        <p:spPr/>
        <p:txBody>
          <a:bodyPr/>
          <a:lstStyle/>
          <a:p>
            <a:fld id="{BA5C1104-F897-4EEC-9A43-EF84856E00A4}" type="slidenum">
              <a:rPr lang="fr-BE" smtClean="0"/>
              <a:t>7</a:t>
            </a:fld>
            <a:endParaRPr lang="fr-BE"/>
          </a:p>
        </p:txBody>
      </p:sp>
      <p:graphicFrame>
        <p:nvGraphicFramePr>
          <p:cNvPr id="7" name="Tableau 6">
            <a:extLst>
              <a:ext uri="{FF2B5EF4-FFF2-40B4-BE49-F238E27FC236}">
                <a16:creationId xmlns:a16="http://schemas.microsoft.com/office/drawing/2014/main" id="{6AC46484-CBD4-B818-6A4A-FBB5FC129BC3}"/>
              </a:ext>
            </a:extLst>
          </p:cNvPr>
          <p:cNvGraphicFramePr>
            <a:graphicFrameLocks noGrp="1"/>
          </p:cNvGraphicFramePr>
          <p:nvPr>
            <p:extLst>
              <p:ext uri="{D42A27DB-BD31-4B8C-83A1-F6EECF244321}">
                <p14:modId xmlns:p14="http://schemas.microsoft.com/office/powerpoint/2010/main" val="3271892692"/>
              </p:ext>
            </p:extLst>
          </p:nvPr>
        </p:nvGraphicFramePr>
        <p:xfrm>
          <a:off x="628648" y="1235867"/>
          <a:ext cx="7886702" cy="2899107"/>
        </p:xfrm>
        <a:graphic>
          <a:graphicData uri="http://schemas.openxmlformats.org/drawingml/2006/table">
            <a:tbl>
              <a:tblPr firstRow="1" bandRow="1">
                <a:tableStyleId>{69012ECD-51FC-41F1-AA8D-1B2483CD663E}</a:tableStyleId>
              </a:tblPr>
              <a:tblGrid>
                <a:gridCol w="3943351">
                  <a:extLst>
                    <a:ext uri="{9D8B030D-6E8A-4147-A177-3AD203B41FA5}">
                      <a16:colId xmlns:a16="http://schemas.microsoft.com/office/drawing/2014/main" val="3348285967"/>
                    </a:ext>
                  </a:extLst>
                </a:gridCol>
                <a:gridCol w="3943351">
                  <a:extLst>
                    <a:ext uri="{9D8B030D-6E8A-4147-A177-3AD203B41FA5}">
                      <a16:colId xmlns:a16="http://schemas.microsoft.com/office/drawing/2014/main" val="248284585"/>
                    </a:ext>
                  </a:extLst>
                </a:gridCol>
              </a:tblGrid>
              <a:tr h="338787">
                <a:tc>
                  <a:txBody>
                    <a:bodyPr/>
                    <a:lstStyle/>
                    <a:p>
                      <a:r>
                        <a:rPr lang="nl-BE" sz="1200" dirty="0">
                          <a:solidFill>
                            <a:schemeClr val="bg1"/>
                          </a:solidFill>
                        </a:rPr>
                        <a:t>Geïdentificeerde risico’s</a:t>
                      </a:r>
                    </a:p>
                  </a:txBody>
                  <a:tcPr>
                    <a:lnB w="12700" cap="flat" cmpd="sng" algn="ctr">
                      <a:solidFill>
                        <a:schemeClr val="tx1"/>
                      </a:solidFill>
                      <a:prstDash val="solid"/>
                      <a:round/>
                      <a:headEnd type="none" w="med" len="med"/>
                      <a:tailEnd type="none" w="med" len="med"/>
                    </a:lnB>
                    <a:solidFill>
                      <a:srgbClr val="27467D"/>
                    </a:solidFill>
                  </a:tcPr>
                </a:tc>
                <a:tc>
                  <a:txBody>
                    <a:bodyPr/>
                    <a:lstStyle/>
                    <a:p>
                      <a:r>
                        <a:rPr lang="nl-BE" sz="1200" dirty="0">
                          <a:solidFill>
                            <a:schemeClr val="bg1"/>
                          </a:solidFill>
                        </a:rPr>
                        <a:t>Manieren van inspelen op de risico’s door de auditor</a:t>
                      </a:r>
                    </a:p>
                  </a:txBody>
                  <a:tcPr>
                    <a:lnB w="12700" cap="flat" cmpd="sng" algn="ctr">
                      <a:solidFill>
                        <a:schemeClr val="tx1"/>
                      </a:solidFill>
                      <a:prstDash val="solid"/>
                      <a:round/>
                      <a:headEnd type="none" w="med" len="med"/>
                      <a:tailEnd type="none" w="med" len="med"/>
                    </a:lnB>
                    <a:solidFill>
                      <a:srgbClr val="27467D"/>
                    </a:solidFill>
                  </a:tcPr>
                </a:tc>
                <a:extLst>
                  <a:ext uri="{0D108BD9-81ED-4DB2-BD59-A6C34878D82A}">
                    <a16:rowId xmlns:a16="http://schemas.microsoft.com/office/drawing/2014/main" val="2430742141"/>
                  </a:ext>
                </a:extLst>
              </a:tr>
              <a:tr h="351901">
                <a:tc>
                  <a:txBody>
                    <a:bodyPr/>
                    <a:lstStyle/>
                    <a:p>
                      <a:endParaRPr lang="fr-B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B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1977120"/>
                  </a:ext>
                </a:extLst>
              </a:tr>
              <a:tr h="351901">
                <a:tc>
                  <a:txBody>
                    <a:bodyPr/>
                    <a:lstStyle/>
                    <a:p>
                      <a:endParaRPr lang="fr-B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B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3513627"/>
                  </a:ext>
                </a:extLst>
              </a:tr>
              <a:tr h="351901">
                <a:tc>
                  <a:txBody>
                    <a:bodyPr/>
                    <a:lstStyle/>
                    <a:p>
                      <a:endParaRPr lang="fr-B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B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9805949"/>
                  </a:ext>
                </a:extLst>
              </a:tr>
              <a:tr h="351901">
                <a:tc>
                  <a:txBody>
                    <a:bodyPr/>
                    <a:lstStyle/>
                    <a:p>
                      <a:endParaRPr lang="fr-B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B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49844"/>
                  </a:ext>
                </a:extLst>
              </a:tr>
              <a:tr h="351901">
                <a:tc>
                  <a:txBody>
                    <a:bodyPr/>
                    <a:lstStyle/>
                    <a:p>
                      <a:endParaRPr lang="fr-B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B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0488893"/>
                  </a:ext>
                </a:extLst>
              </a:tr>
              <a:tr h="351901">
                <a:tc>
                  <a:txBody>
                    <a:bodyPr/>
                    <a:lstStyle/>
                    <a:p>
                      <a:endParaRPr lang="fr-B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B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0713355"/>
                  </a:ext>
                </a:extLst>
              </a:tr>
              <a:tr h="351901">
                <a:tc>
                  <a:txBody>
                    <a:bodyPr/>
                    <a:lstStyle/>
                    <a:p>
                      <a:endParaRPr lang="fr-B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B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4934537"/>
                  </a:ext>
                </a:extLst>
              </a:tr>
            </a:tbl>
          </a:graphicData>
        </a:graphic>
      </p:graphicFrame>
    </p:spTree>
    <p:extLst>
      <p:ext uri="{BB962C8B-B14F-4D97-AF65-F5344CB8AC3E}">
        <p14:creationId xmlns:p14="http://schemas.microsoft.com/office/powerpoint/2010/main" val="3353607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A9DDE-7938-B87A-9DDB-02D5D40C63B7}"/>
              </a:ext>
            </a:extLst>
          </p:cNvPr>
          <p:cNvSpPr>
            <a:spLocks noGrp="1"/>
          </p:cNvSpPr>
          <p:nvPr>
            <p:ph type="title"/>
          </p:nvPr>
        </p:nvSpPr>
        <p:spPr>
          <a:xfrm>
            <a:off x="283029" y="274638"/>
            <a:ext cx="8788399" cy="993775"/>
          </a:xfrm>
        </p:spPr>
        <p:txBody>
          <a:bodyPr>
            <a:normAutofit/>
          </a:bodyPr>
          <a:lstStyle/>
          <a:p>
            <a:pPr algn="just"/>
            <a:r>
              <a:rPr lang="nl-BE" sz="2400" b="1" dirty="0"/>
              <a:t>Samenvatting van de mededelingen aan het management en/of aan de met governance belaste personen tijdens de controle</a:t>
            </a:r>
          </a:p>
        </p:txBody>
      </p:sp>
      <p:sp>
        <p:nvSpPr>
          <p:cNvPr id="3" name="Espace réservé du contenu 2">
            <a:extLst>
              <a:ext uri="{FF2B5EF4-FFF2-40B4-BE49-F238E27FC236}">
                <a16:creationId xmlns:a16="http://schemas.microsoft.com/office/drawing/2014/main" id="{C67557DA-8984-998B-1F2A-7399FD9B2946}"/>
              </a:ext>
            </a:extLst>
          </p:cNvPr>
          <p:cNvSpPr>
            <a:spLocks noGrp="1"/>
          </p:cNvSpPr>
          <p:nvPr>
            <p:ph idx="1"/>
          </p:nvPr>
        </p:nvSpPr>
        <p:spPr/>
        <p:txBody>
          <a:bodyPr>
            <a:normAutofit/>
          </a:bodyPr>
          <a:lstStyle/>
          <a:p>
            <a:r>
              <a:rPr lang="nl-BE" sz="1100" dirty="0"/>
              <a:t>x</a:t>
            </a:r>
          </a:p>
        </p:txBody>
      </p:sp>
      <p:sp>
        <p:nvSpPr>
          <p:cNvPr id="4" name="Espace réservé du numéro de diapositive 3">
            <a:extLst>
              <a:ext uri="{FF2B5EF4-FFF2-40B4-BE49-F238E27FC236}">
                <a16:creationId xmlns:a16="http://schemas.microsoft.com/office/drawing/2014/main" id="{EFDD4EAA-D40C-4917-CF18-8FBF01901757}"/>
              </a:ext>
            </a:extLst>
          </p:cNvPr>
          <p:cNvSpPr>
            <a:spLocks noGrp="1"/>
          </p:cNvSpPr>
          <p:nvPr>
            <p:ph type="sldNum" sz="quarter" idx="12"/>
          </p:nvPr>
        </p:nvSpPr>
        <p:spPr/>
        <p:txBody>
          <a:bodyPr/>
          <a:lstStyle/>
          <a:p>
            <a:fld id="{BA5C1104-F897-4EEC-9A43-EF84856E00A4}" type="slidenum">
              <a:rPr lang="fr-BE" smtClean="0"/>
              <a:t>8</a:t>
            </a:fld>
            <a:endParaRPr lang="fr-BE"/>
          </a:p>
        </p:txBody>
      </p:sp>
    </p:spTree>
    <p:extLst>
      <p:ext uri="{BB962C8B-B14F-4D97-AF65-F5344CB8AC3E}">
        <p14:creationId xmlns:p14="http://schemas.microsoft.com/office/powerpoint/2010/main" val="2996953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A9DDE-7938-B87A-9DDB-02D5D40C63B7}"/>
              </a:ext>
            </a:extLst>
          </p:cNvPr>
          <p:cNvSpPr>
            <a:spLocks noGrp="1"/>
          </p:cNvSpPr>
          <p:nvPr>
            <p:ph type="title"/>
          </p:nvPr>
        </p:nvSpPr>
        <p:spPr>
          <a:xfrm>
            <a:off x="283029" y="274638"/>
            <a:ext cx="8788399" cy="993775"/>
          </a:xfrm>
        </p:spPr>
        <p:txBody>
          <a:bodyPr>
            <a:normAutofit/>
          </a:bodyPr>
          <a:lstStyle/>
          <a:p>
            <a:pPr algn="just"/>
            <a:r>
              <a:rPr lang="nl-BE" sz="2400" b="1" dirty="0"/>
              <a:t>Geboekte aanpassingen naar aanleiding van de audit </a:t>
            </a:r>
          </a:p>
        </p:txBody>
      </p:sp>
      <p:sp>
        <p:nvSpPr>
          <p:cNvPr id="3" name="Espace réservé du contenu 2">
            <a:extLst>
              <a:ext uri="{FF2B5EF4-FFF2-40B4-BE49-F238E27FC236}">
                <a16:creationId xmlns:a16="http://schemas.microsoft.com/office/drawing/2014/main" id="{C67557DA-8984-998B-1F2A-7399FD9B2946}"/>
              </a:ext>
            </a:extLst>
          </p:cNvPr>
          <p:cNvSpPr>
            <a:spLocks noGrp="1"/>
          </p:cNvSpPr>
          <p:nvPr>
            <p:ph idx="1"/>
          </p:nvPr>
        </p:nvSpPr>
        <p:spPr/>
        <p:txBody>
          <a:bodyPr>
            <a:normAutofit/>
          </a:bodyPr>
          <a:lstStyle/>
          <a:p>
            <a:pPr algn="just"/>
            <a:r>
              <a:rPr lang="nl-BE" sz="1100" dirty="0"/>
              <a:t>x</a:t>
            </a:r>
          </a:p>
        </p:txBody>
      </p:sp>
      <p:sp>
        <p:nvSpPr>
          <p:cNvPr id="4" name="Espace réservé du numéro de diapositive 3">
            <a:extLst>
              <a:ext uri="{FF2B5EF4-FFF2-40B4-BE49-F238E27FC236}">
                <a16:creationId xmlns:a16="http://schemas.microsoft.com/office/drawing/2014/main" id="{EFDD4EAA-D40C-4917-CF18-8FBF01901757}"/>
              </a:ext>
            </a:extLst>
          </p:cNvPr>
          <p:cNvSpPr>
            <a:spLocks noGrp="1"/>
          </p:cNvSpPr>
          <p:nvPr>
            <p:ph type="sldNum" sz="quarter" idx="12"/>
          </p:nvPr>
        </p:nvSpPr>
        <p:spPr/>
        <p:txBody>
          <a:bodyPr/>
          <a:lstStyle/>
          <a:p>
            <a:fld id="{BA5C1104-F897-4EEC-9A43-EF84856E00A4}" type="slidenum">
              <a:rPr lang="fr-BE" smtClean="0"/>
              <a:t>9</a:t>
            </a:fld>
            <a:endParaRPr lang="fr-BE"/>
          </a:p>
        </p:txBody>
      </p:sp>
    </p:spTree>
    <p:extLst>
      <p:ext uri="{BB962C8B-B14F-4D97-AF65-F5344CB8AC3E}">
        <p14:creationId xmlns:p14="http://schemas.microsoft.com/office/powerpoint/2010/main" val="1810787640"/>
      </p:ext>
    </p:extLst>
  </p:cSld>
  <p:clrMapOvr>
    <a:masterClrMapping/>
  </p:clrMapOvr>
</p:sld>
</file>

<file path=ppt/theme/theme1.xml><?xml version="1.0" encoding="utf-8"?>
<a:theme xmlns:a="http://schemas.openxmlformats.org/drawingml/2006/main" name="1_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EC57FC6C9899045BC1F6DFCE8170996" ma:contentTypeVersion="20" ma:contentTypeDescription="Create a new document." ma:contentTypeScope="" ma:versionID="c060c1d6b2bc144ea1c8de036eeaad27">
  <xsd:schema xmlns:xsd="http://www.w3.org/2001/XMLSchema" xmlns:xs="http://www.w3.org/2001/XMLSchema" xmlns:p="http://schemas.microsoft.com/office/2006/metadata/properties" xmlns:ns2="86d8d313-957f-44b4-bb66-f96f0d40e904" xmlns:ns3="ff960655-24fd-4f3f-8e9c-285049d99abf" targetNamespace="http://schemas.microsoft.com/office/2006/metadata/properties" ma:root="true" ma:fieldsID="83a4ce22458db7c82e2789a1e4671ff5" ns2:_="" ns3:_="">
    <xsd:import namespace="86d8d313-957f-44b4-bb66-f96f0d40e904"/>
    <xsd:import namespace="ff960655-24fd-4f3f-8e9c-285049d99ab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OCR" minOccurs="0"/>
                <xsd:element ref="ns2:afbeelding" minOccurs="0"/>
                <xsd:element ref="ns2:MediaServiceLocation" minOccurs="0"/>
                <xsd:element ref="ns2:MediaLengthInSeconds" minOccurs="0"/>
                <xsd:element ref="ns2:nb"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d8d313-957f-44b4-bb66-f96f0d40e9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afbeelding" ma:index="19" nillable="true" ma:displayName="afbeelding" ma:format="Thumbnail" ma:internalName="afbeelding">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nb" ma:index="22" nillable="true" ma:displayName="nb" ma:format="Dropdown" ma:internalName="nb" ma:percentage="FALSE">
      <xsd:simpleType>
        <xsd:restriction base="dms:Number"/>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c918316e-a107-409d-b431-985ec685cba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f960655-24fd-4f3f-8e9c-285049d99ab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bfdd8afc-b80c-4d97-84ec-64aa09854bbf}" ma:internalName="TaxCatchAll" ma:showField="CatchAllData" ma:web="ff960655-24fd-4f3f-8e9c-285049d99a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ff960655-24fd-4f3f-8e9c-285049d99abf" xsi:nil="true"/>
    <lcf76f155ced4ddcb4097134ff3c332f xmlns="86d8d313-957f-44b4-bb66-f96f0d40e904">
      <Terms xmlns="http://schemas.microsoft.com/office/infopath/2007/PartnerControls"/>
    </lcf76f155ced4ddcb4097134ff3c332f>
    <afbeelding xmlns="86d8d313-957f-44b4-bb66-f96f0d40e904" xsi:nil="true"/>
    <nb xmlns="86d8d313-957f-44b4-bb66-f96f0d40e904" xsi:nil="true"/>
  </documentManagement>
</p:properties>
</file>

<file path=customXml/itemProps1.xml><?xml version="1.0" encoding="utf-8"?>
<ds:datastoreItem xmlns:ds="http://schemas.openxmlformats.org/officeDocument/2006/customXml" ds:itemID="{4F3219D9-68BB-40FE-9DE6-9BBB309FAF06}">
  <ds:schemaRefs>
    <ds:schemaRef ds:uri="http://schemas.microsoft.com/sharepoint/v3/contenttype/forms"/>
  </ds:schemaRefs>
</ds:datastoreItem>
</file>

<file path=customXml/itemProps2.xml><?xml version="1.0" encoding="utf-8"?>
<ds:datastoreItem xmlns:ds="http://schemas.openxmlformats.org/officeDocument/2006/customXml" ds:itemID="{D3D65D58-7832-4BD0-B92B-855DAE6F67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d8d313-957f-44b4-bb66-f96f0d40e904"/>
    <ds:schemaRef ds:uri="ff960655-24fd-4f3f-8e9c-285049d99a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358F62B-1C7F-4672-B6E5-D835BA007EBF}">
  <ds:schemaRefs>
    <ds:schemaRef ds:uri="http://schemas.microsoft.com/office/2006/metadata/properties"/>
    <ds:schemaRef ds:uri="http://schemas.microsoft.com/office/infopath/2007/PartnerControls"/>
    <ds:schemaRef ds:uri="ff960655-24fd-4f3f-8e9c-285049d99abf"/>
    <ds:schemaRef ds:uri="86d8d313-957f-44b4-bb66-f96f0d40e904"/>
  </ds:schemaRefs>
</ds:datastoreItem>
</file>

<file path=docProps/app.xml><?xml version="1.0" encoding="utf-8"?>
<Properties xmlns="http://schemas.openxmlformats.org/officeDocument/2006/extended-properties" xmlns:vt="http://schemas.openxmlformats.org/officeDocument/2006/docPropsVTypes">
  <TotalTime>2054</TotalTime>
  <Words>4170</Words>
  <Application>Microsoft Office PowerPoint</Application>
  <PresentationFormat>On-screen Show (16:9)</PresentationFormat>
  <Paragraphs>498</Paragraphs>
  <Slides>34</Slides>
  <Notes>27</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34</vt:i4>
      </vt:variant>
    </vt:vector>
  </HeadingPairs>
  <TitlesOfParts>
    <vt:vector size="42" baseType="lpstr">
      <vt:lpstr>Arial</vt:lpstr>
      <vt:lpstr>Calibri</vt:lpstr>
      <vt:lpstr>Calibri Light</vt:lpstr>
      <vt:lpstr>Times New Roman</vt:lpstr>
      <vt:lpstr>Wingdings</vt:lpstr>
      <vt:lpstr>1_Conception personnalisée</vt:lpstr>
      <vt:lpstr>Conception personnalisée</vt:lpstr>
      <vt:lpstr>Document</vt:lpstr>
      <vt:lpstr>PowerPoint Presentation</vt:lpstr>
      <vt:lpstr> Communicatie met de met governance belaste personen                                                                               </vt:lpstr>
      <vt:lpstr>Doelstelling van de controle</vt:lpstr>
      <vt:lpstr>Risico-inschatting en het inspelen op de risico’s door de auditor</vt:lpstr>
      <vt:lpstr>Soorten van oordeel</vt:lpstr>
      <vt:lpstr>Overzicht van de verantwoordelijkheden</vt:lpstr>
      <vt:lpstr>Samenvatting van de voornaamste geïdentificeerde risico’s en manieren van inspelen op de risico’s</vt:lpstr>
      <vt:lpstr>Samenvatting van de mededelingen aan het management en/of aan de met governance belaste personen tijdens de controle</vt:lpstr>
      <vt:lpstr>Geboekte aanpassingen naar aanleiding van de audit </vt:lpstr>
      <vt:lpstr>Niet-geboekte aanpassingen naar aanleiding van de audit</vt:lpstr>
      <vt:lpstr>ISA 450 – evaluatie van tijdens de controle geïdentificeerde afwijkingen</vt:lpstr>
      <vt:lpstr>ISA 240 – fraude</vt:lpstr>
      <vt:lpstr>ISA 250 (herzien) – het in aanmerking nemen van wetgeving </vt:lpstr>
      <vt:lpstr>ISA 265 – meedelen van tekortkomingen in de interne beheersing</vt:lpstr>
      <vt:lpstr>ISA 265 – meedelen van tekortkomingen in de interne beheersing</vt:lpstr>
      <vt:lpstr>PowerPoint Presentation</vt:lpstr>
      <vt:lpstr>ISA 505 – externe bevestigingen</vt:lpstr>
      <vt:lpstr>ISA 505 – externe bevestigingen</vt:lpstr>
      <vt:lpstr>ISA 510 – initiële controleopdracht: beginsaldi </vt:lpstr>
      <vt:lpstr>ISA 550 – verbonden partijen</vt:lpstr>
      <vt:lpstr>ISA 550 – verbonden partijen</vt:lpstr>
      <vt:lpstr>ISA 550 – verbonden partijen</vt:lpstr>
      <vt:lpstr>ISA 550 – verbonden partijen</vt:lpstr>
      <vt:lpstr>ISA 570 – Continuïteit</vt:lpstr>
      <vt:lpstr>ISA 600 – bijzondere overwegingen – controles van financiële overzichten van een groep</vt:lpstr>
      <vt:lpstr>ISA 610 (herzien) – gebruikmaken van de werkzaamheden van interne auditors</vt:lpstr>
      <vt:lpstr>ISA 720 (herzien) – de verantwoordelijkheden van de auditor met betrekking tot andere informatie</vt:lpstr>
      <vt:lpstr>ISA 720 (herzien) – de verantwoordelijkheden van de auditor met betrekking tot andere informatie</vt:lpstr>
      <vt:lpstr>ISA 720 (herzien) – de verantwoordelijkheden van de auditor met betrekking tot andere informatie</vt:lpstr>
      <vt:lpstr>ISA 720 (herzien) – de verantwoordelijkheden van de auditor met betrekking tot andere informatie</vt:lpstr>
      <vt:lpstr>ISA 560 – gebeurtenissen na de einddatum van de verslagperiode</vt:lpstr>
      <vt:lpstr>ISA 560 – gebeurtenissen na de einddatum van de verslagperiode </vt:lpstr>
      <vt:lpstr>ISA 706 (herzien) – paragrafen ter benadrukking van bepaalde aangelegenheden en paragrafen inzake overige aangelegenheden in de controleverklaring van de onafhankelijke auditor</vt:lpstr>
      <vt:lpstr>ISA 710 – ter vergelijking opgenomen informatie – overeenkomstige cijfers en vergelijkende financiële overzichten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L’évaluation des entreprises (SME’s) en 2021</dc:title>
  <dc:creator>Christophe Remon</dc:creator>
  <cp:lastModifiedBy>Quintart Stéphanie</cp:lastModifiedBy>
  <cp:revision>415</cp:revision>
  <cp:lastPrinted>2023-06-05T10:52:31Z</cp:lastPrinted>
  <dcterms:created xsi:type="dcterms:W3CDTF">2021-01-12T22:21:24Z</dcterms:created>
  <dcterms:modified xsi:type="dcterms:W3CDTF">2024-07-31T10:28:29Z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0x010100CEC57FC6C9899045BC1F6DFCE8170996</vt:lpwstr>
  </property>
  <property fmtid="{D5CDD505-2E9C-101B-9397-08002B2CF9AE}" pid="3" name="MediaServiceImageTags">
    <vt:lpwstr/>
  </property>
</Properties>
</file>